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Lst>
  <p:sldSz cy="5143500" cx="9144000"/>
  <p:notesSz cx="6858000" cy="9144000"/>
  <p:embeddedFontLst>
    <p:embeddedFont>
      <p:font typeface="Proxima Nova"/>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ProximaNova-regular.fntdata"/><Relationship Id="rId10" Type="http://schemas.openxmlformats.org/officeDocument/2006/relationships/slide" Target="slides/slide4.xml"/><Relationship Id="rId13" Type="http://schemas.openxmlformats.org/officeDocument/2006/relationships/font" Target="fonts/ProximaNova-italic.fntdata"/><Relationship Id="rId12" Type="http://schemas.openxmlformats.org/officeDocument/2006/relationships/font" Target="fonts/ProximaNova-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font" Target="fonts/ProximaNova-boldItalic.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9a5520403c_0_2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9a5520403c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cb9a3abeb_0_23: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cb9a3abeb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9a5520403c_0_28: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9a5520403c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ede60e5307_0_57: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ede60e5307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54" name="Shape 54"/>
        <p:cNvGrpSpPr/>
        <p:nvPr/>
      </p:nvGrpSpPr>
      <p:grpSpPr>
        <a:xfrm>
          <a:off x="0" y="0"/>
          <a:ext cx="0" cy="0"/>
          <a:chOff x="0" y="0"/>
          <a:chExt cx="0" cy="0"/>
        </a:xfrm>
      </p:grpSpPr>
      <p:cxnSp>
        <p:nvCxnSpPr>
          <p:cNvPr id="55" name="Google Shape;55;p14"/>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56" name="Google Shape;56;p14"/>
          <p:cNvSpPr txBox="1"/>
          <p:nvPr>
            <p:ph type="ctrTitle"/>
          </p:nvPr>
        </p:nvSpPr>
        <p:spPr>
          <a:xfrm>
            <a:off x="510450" y="1257300"/>
            <a:ext cx="8123100" cy="1588500"/>
          </a:xfrm>
          <a:prstGeom prst="rect">
            <a:avLst/>
          </a:prstGeom>
        </p:spPr>
        <p:txBody>
          <a:bodyPr anchorCtr="0" anchor="b" bIns="91425" lIns="91425" spcFirstLastPara="1" rIns="91425" wrap="square" tIns="91425">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57" name="Google Shape;57;p14"/>
          <p:cNvSpPr txBox="1"/>
          <p:nvPr>
            <p:ph idx="1" type="subTitle"/>
          </p:nvPr>
        </p:nvSpPr>
        <p:spPr>
          <a:xfrm>
            <a:off x="510450" y="3182313"/>
            <a:ext cx="8123100" cy="6300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Clr>
                <a:schemeClr val="lt1"/>
              </a:buClr>
              <a:buSzPts val="2400"/>
              <a:buNone/>
              <a:defRPr sz="2400">
                <a:solidFill>
                  <a:schemeClr val="lt1"/>
                </a:solidFill>
              </a:defRPr>
            </a:lvl1pPr>
            <a:lvl2pPr lvl="1" rtl="0">
              <a:lnSpc>
                <a:spcPct val="100000"/>
              </a:lnSpc>
              <a:spcBef>
                <a:spcPts val="0"/>
              </a:spcBef>
              <a:spcAft>
                <a:spcPts val="0"/>
              </a:spcAft>
              <a:buClr>
                <a:schemeClr val="lt1"/>
              </a:buClr>
              <a:buSzPts val="2400"/>
              <a:buNone/>
              <a:defRPr sz="2400">
                <a:solidFill>
                  <a:schemeClr val="lt1"/>
                </a:solidFill>
              </a:defRPr>
            </a:lvl2pPr>
            <a:lvl3pPr lvl="2" rtl="0">
              <a:lnSpc>
                <a:spcPct val="100000"/>
              </a:lnSpc>
              <a:spcBef>
                <a:spcPts val="0"/>
              </a:spcBef>
              <a:spcAft>
                <a:spcPts val="0"/>
              </a:spcAft>
              <a:buClr>
                <a:schemeClr val="lt1"/>
              </a:buClr>
              <a:buSzPts val="2400"/>
              <a:buNone/>
              <a:defRPr sz="2400">
                <a:solidFill>
                  <a:schemeClr val="lt1"/>
                </a:solidFill>
              </a:defRPr>
            </a:lvl3pPr>
            <a:lvl4pPr lvl="3" rtl="0">
              <a:lnSpc>
                <a:spcPct val="100000"/>
              </a:lnSpc>
              <a:spcBef>
                <a:spcPts val="0"/>
              </a:spcBef>
              <a:spcAft>
                <a:spcPts val="0"/>
              </a:spcAft>
              <a:buClr>
                <a:schemeClr val="lt1"/>
              </a:buClr>
              <a:buSzPts val="2400"/>
              <a:buNone/>
              <a:defRPr sz="2400">
                <a:solidFill>
                  <a:schemeClr val="lt1"/>
                </a:solidFill>
              </a:defRPr>
            </a:lvl4pPr>
            <a:lvl5pPr lvl="4" rtl="0">
              <a:lnSpc>
                <a:spcPct val="100000"/>
              </a:lnSpc>
              <a:spcBef>
                <a:spcPts val="0"/>
              </a:spcBef>
              <a:spcAft>
                <a:spcPts val="0"/>
              </a:spcAft>
              <a:buClr>
                <a:schemeClr val="lt1"/>
              </a:buClr>
              <a:buSzPts val="2400"/>
              <a:buNone/>
              <a:defRPr sz="2400">
                <a:solidFill>
                  <a:schemeClr val="lt1"/>
                </a:solidFill>
              </a:defRPr>
            </a:lvl5pPr>
            <a:lvl6pPr lvl="5" rtl="0">
              <a:lnSpc>
                <a:spcPct val="100000"/>
              </a:lnSpc>
              <a:spcBef>
                <a:spcPts val="0"/>
              </a:spcBef>
              <a:spcAft>
                <a:spcPts val="0"/>
              </a:spcAft>
              <a:buClr>
                <a:schemeClr val="lt1"/>
              </a:buClr>
              <a:buSzPts val="2400"/>
              <a:buNone/>
              <a:defRPr sz="2400">
                <a:solidFill>
                  <a:schemeClr val="lt1"/>
                </a:solidFill>
              </a:defRPr>
            </a:lvl6pPr>
            <a:lvl7pPr lvl="6" rtl="0">
              <a:lnSpc>
                <a:spcPct val="100000"/>
              </a:lnSpc>
              <a:spcBef>
                <a:spcPts val="0"/>
              </a:spcBef>
              <a:spcAft>
                <a:spcPts val="0"/>
              </a:spcAft>
              <a:buClr>
                <a:schemeClr val="lt1"/>
              </a:buClr>
              <a:buSzPts val="2400"/>
              <a:buNone/>
              <a:defRPr sz="2400">
                <a:solidFill>
                  <a:schemeClr val="lt1"/>
                </a:solidFill>
              </a:defRPr>
            </a:lvl7pPr>
            <a:lvl8pPr lvl="7" rtl="0">
              <a:lnSpc>
                <a:spcPct val="100000"/>
              </a:lnSpc>
              <a:spcBef>
                <a:spcPts val="0"/>
              </a:spcBef>
              <a:spcAft>
                <a:spcPts val="0"/>
              </a:spcAft>
              <a:buClr>
                <a:schemeClr val="lt1"/>
              </a:buClr>
              <a:buSzPts val="2400"/>
              <a:buNone/>
              <a:defRPr sz="2400">
                <a:solidFill>
                  <a:schemeClr val="lt1"/>
                </a:solidFill>
              </a:defRPr>
            </a:lvl8pPr>
            <a:lvl9pPr lvl="8" rtl="0">
              <a:lnSpc>
                <a:spcPct val="100000"/>
              </a:lnSpc>
              <a:spcBef>
                <a:spcPts val="0"/>
              </a:spcBef>
              <a:spcAft>
                <a:spcPts val="0"/>
              </a:spcAft>
              <a:buClr>
                <a:schemeClr val="lt1"/>
              </a:buClr>
              <a:buSzPts val="2400"/>
              <a:buNone/>
              <a:defRPr sz="2400">
                <a:solidFill>
                  <a:schemeClr val="lt1"/>
                </a:solidFill>
              </a:defRPr>
            </a:lvl9pPr>
          </a:lstStyle>
          <a:p/>
        </p:txBody>
      </p:sp>
      <p:sp>
        <p:nvSpPr>
          <p:cNvPr id="58" name="Google Shape;58;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59" name="Shape 59"/>
        <p:cNvGrpSpPr/>
        <p:nvPr/>
      </p:nvGrpSpPr>
      <p:grpSpPr>
        <a:xfrm>
          <a:off x="0" y="0"/>
          <a:ext cx="0" cy="0"/>
          <a:chOff x="0" y="0"/>
          <a:chExt cx="0" cy="0"/>
        </a:xfrm>
      </p:grpSpPr>
      <p:cxnSp>
        <p:nvCxnSpPr>
          <p:cNvPr id="60" name="Google Shape;60;p15"/>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61" name="Google Shape;61;p15"/>
          <p:cNvSpPr txBox="1"/>
          <p:nvPr>
            <p:ph type="title"/>
          </p:nvPr>
        </p:nvSpPr>
        <p:spPr>
          <a:xfrm>
            <a:off x="510450" y="2057400"/>
            <a:ext cx="8123100" cy="778800"/>
          </a:xfrm>
          <a:prstGeom prst="rect">
            <a:avLst/>
          </a:prstGeom>
        </p:spPr>
        <p:txBody>
          <a:bodyPr anchorCtr="0" anchor="b" bIns="91425" lIns="91425" spcFirstLastPara="1" rIns="91425" wrap="square" tIns="91425">
            <a:noAutofit/>
          </a:bodyPr>
          <a:lstStyle>
            <a:lvl1pPr lvl="0" rtl="0">
              <a:spcBef>
                <a:spcPts val="0"/>
              </a:spcBef>
              <a:spcAft>
                <a:spcPts val="0"/>
              </a:spcAft>
              <a:buClr>
                <a:schemeClr val="lt1"/>
              </a:buClr>
              <a:buSzPts val="3600"/>
              <a:buNone/>
              <a:defRPr sz="3600">
                <a:solidFill>
                  <a:schemeClr val="l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p:txBody>
      </p:sp>
      <p:sp>
        <p:nvSpPr>
          <p:cNvPr id="62" name="Google Shape;62;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63" name="Shape 63"/>
        <p:cNvGrpSpPr/>
        <p:nvPr/>
      </p:nvGrpSpPr>
      <p:grpSpPr>
        <a:xfrm>
          <a:off x="0" y="0"/>
          <a:ext cx="0" cy="0"/>
          <a:chOff x="0" y="0"/>
          <a:chExt cx="0" cy="0"/>
        </a:xfrm>
      </p:grpSpPr>
      <p:sp>
        <p:nvSpPr>
          <p:cNvPr id="64" name="Google Shape;64;p16"/>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6" name="Google Shape;66;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67" name="Google Shape;67;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8" name="Shape 68"/>
        <p:cNvGrpSpPr/>
        <p:nvPr/>
      </p:nvGrpSpPr>
      <p:grpSpPr>
        <a:xfrm>
          <a:off x="0" y="0"/>
          <a:ext cx="0" cy="0"/>
          <a:chOff x="0" y="0"/>
          <a:chExt cx="0" cy="0"/>
        </a:xfrm>
      </p:grpSpPr>
      <p:sp>
        <p:nvSpPr>
          <p:cNvPr id="69" name="Google Shape;69;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70" name="Google Shape;70;p17"/>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1" name="Google Shape;71;p17"/>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2" name="Google Shape;72;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3" name="Shape 73"/>
        <p:cNvGrpSpPr/>
        <p:nvPr/>
      </p:nvGrpSpPr>
      <p:grpSpPr>
        <a:xfrm>
          <a:off x="0" y="0"/>
          <a:ext cx="0" cy="0"/>
          <a:chOff x="0" y="0"/>
          <a:chExt cx="0" cy="0"/>
        </a:xfrm>
      </p:grpSpPr>
      <p:sp>
        <p:nvSpPr>
          <p:cNvPr id="74" name="Google Shape;7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75" name="Google Shape;75;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76" name="Shape 76"/>
        <p:cNvGrpSpPr/>
        <p:nvPr/>
      </p:nvGrpSpPr>
      <p:grpSpPr>
        <a:xfrm>
          <a:off x="0" y="0"/>
          <a:ext cx="0" cy="0"/>
          <a:chOff x="0" y="0"/>
          <a:chExt cx="0" cy="0"/>
        </a:xfrm>
      </p:grpSpPr>
      <p:sp>
        <p:nvSpPr>
          <p:cNvPr id="77" name="Google Shape;77;p19"/>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78" name="Google Shape;78;p19"/>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9" name="Google Shape;79;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80" name="Shape 80"/>
        <p:cNvGrpSpPr/>
        <p:nvPr/>
      </p:nvGrpSpPr>
      <p:grpSpPr>
        <a:xfrm>
          <a:off x="0" y="0"/>
          <a:ext cx="0" cy="0"/>
          <a:chOff x="0" y="0"/>
          <a:chExt cx="0" cy="0"/>
        </a:xfrm>
      </p:grpSpPr>
      <p:sp>
        <p:nvSpPr>
          <p:cNvPr id="81" name="Google Shape;81;p20"/>
          <p:cNvSpPr txBox="1"/>
          <p:nvPr>
            <p:ph type="title"/>
          </p:nvPr>
        </p:nvSpPr>
        <p:spPr>
          <a:xfrm>
            <a:off x="490250" y="526350"/>
            <a:ext cx="57975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82" name="Google Shape;82;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83" name="Shape 83"/>
        <p:cNvGrpSpPr/>
        <p:nvPr/>
      </p:nvGrpSpPr>
      <p:grpSpPr>
        <a:xfrm>
          <a:off x="0" y="0"/>
          <a:ext cx="0" cy="0"/>
          <a:chOff x="0" y="0"/>
          <a:chExt cx="0" cy="0"/>
        </a:xfrm>
      </p:grpSpPr>
      <p:sp>
        <p:nvSpPr>
          <p:cNvPr id="84" name="Google Shape;84;p21"/>
          <p:cNvSpPr/>
          <p:nvPr/>
        </p:nvSpPr>
        <p:spPr>
          <a:xfrm>
            <a:off x="4572000" y="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85" name="Google Shape;85;p21"/>
          <p:cNvCxnSpPr/>
          <p:nvPr/>
        </p:nvCxnSpPr>
        <p:spPr>
          <a:xfrm>
            <a:off x="5029675" y="4495500"/>
            <a:ext cx="468300" cy="0"/>
          </a:xfrm>
          <a:prstGeom prst="straightConnector1">
            <a:avLst/>
          </a:prstGeom>
          <a:noFill/>
          <a:ln cap="flat" cmpd="sng" w="19050">
            <a:solidFill>
              <a:schemeClr val="lt2"/>
            </a:solidFill>
            <a:prstDash val="solid"/>
            <a:round/>
            <a:headEnd len="sm" w="sm" type="none"/>
            <a:tailEnd len="sm" w="sm" type="none"/>
          </a:ln>
        </p:spPr>
      </p:cxnSp>
      <p:sp>
        <p:nvSpPr>
          <p:cNvPr id="86" name="Google Shape;86;p21"/>
          <p:cNvSpPr txBox="1"/>
          <p:nvPr>
            <p:ph type="title"/>
          </p:nvPr>
        </p:nvSpPr>
        <p:spPr>
          <a:xfrm>
            <a:off x="265500" y="1205825"/>
            <a:ext cx="4045200" cy="1509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87" name="Google Shape;87;p21"/>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88" name="Google Shape;88;p21"/>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
        <p:nvSpPr>
          <p:cNvPr id="89" name="Google Shape;89;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0" name="Shape 90"/>
        <p:cNvGrpSpPr/>
        <p:nvPr/>
      </p:nvGrpSpPr>
      <p:grpSpPr>
        <a:xfrm>
          <a:off x="0" y="0"/>
          <a:ext cx="0" cy="0"/>
          <a:chOff x="0" y="0"/>
          <a:chExt cx="0" cy="0"/>
        </a:xfrm>
      </p:grpSpPr>
      <p:sp>
        <p:nvSpPr>
          <p:cNvPr id="91" name="Google Shape;91;p22"/>
          <p:cNvSpPr txBox="1"/>
          <p:nvPr>
            <p:ph idx="1" type="body"/>
          </p:nvPr>
        </p:nvSpPr>
        <p:spPr>
          <a:xfrm>
            <a:off x="311700" y="4236825"/>
            <a:ext cx="5998800" cy="5988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2100"/>
              <a:buNone/>
              <a:defRPr sz="2100"/>
            </a:lvl1pPr>
          </a:lstStyle>
          <a:p/>
        </p:txBody>
      </p:sp>
      <p:sp>
        <p:nvSpPr>
          <p:cNvPr id="92" name="Google Shape;92;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93" name="Shape 93"/>
        <p:cNvGrpSpPr/>
        <p:nvPr/>
      </p:nvGrpSpPr>
      <p:grpSpPr>
        <a:xfrm>
          <a:off x="0" y="0"/>
          <a:ext cx="0" cy="0"/>
          <a:chOff x="0" y="0"/>
          <a:chExt cx="0" cy="0"/>
        </a:xfrm>
      </p:grpSpPr>
      <p:sp>
        <p:nvSpPr>
          <p:cNvPr id="94" name="Google Shape;94;p23"/>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23"/>
          <p:cNvSpPr txBox="1"/>
          <p:nvPr>
            <p:ph hasCustomPrompt="1" type="title"/>
          </p:nvPr>
        </p:nvSpPr>
        <p:spPr>
          <a:xfrm>
            <a:off x="311700" y="991475"/>
            <a:ext cx="8520600" cy="19179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14000"/>
              <a:buNone/>
              <a:defRPr b="1" sz="14000"/>
            </a:lvl1pPr>
            <a:lvl2pPr lvl="1" rtl="0" algn="ctr">
              <a:spcBef>
                <a:spcPts val="0"/>
              </a:spcBef>
              <a:spcAft>
                <a:spcPts val="0"/>
              </a:spcAft>
              <a:buSzPts val="14000"/>
              <a:buNone/>
              <a:defRPr b="1" sz="14000"/>
            </a:lvl2pPr>
            <a:lvl3pPr lvl="2" rtl="0" algn="ctr">
              <a:spcBef>
                <a:spcPts val="0"/>
              </a:spcBef>
              <a:spcAft>
                <a:spcPts val="0"/>
              </a:spcAft>
              <a:buSzPts val="14000"/>
              <a:buNone/>
              <a:defRPr b="1" sz="14000"/>
            </a:lvl3pPr>
            <a:lvl4pPr lvl="3" rtl="0" algn="ctr">
              <a:spcBef>
                <a:spcPts val="0"/>
              </a:spcBef>
              <a:spcAft>
                <a:spcPts val="0"/>
              </a:spcAft>
              <a:buSzPts val="14000"/>
              <a:buNone/>
              <a:defRPr b="1" sz="14000"/>
            </a:lvl4pPr>
            <a:lvl5pPr lvl="4" rtl="0" algn="ctr">
              <a:spcBef>
                <a:spcPts val="0"/>
              </a:spcBef>
              <a:spcAft>
                <a:spcPts val="0"/>
              </a:spcAft>
              <a:buSzPts val="14000"/>
              <a:buNone/>
              <a:defRPr b="1" sz="14000"/>
            </a:lvl5pPr>
            <a:lvl6pPr lvl="5" rtl="0" algn="ctr">
              <a:spcBef>
                <a:spcPts val="0"/>
              </a:spcBef>
              <a:spcAft>
                <a:spcPts val="0"/>
              </a:spcAft>
              <a:buSzPts val="14000"/>
              <a:buNone/>
              <a:defRPr b="1" sz="14000"/>
            </a:lvl6pPr>
            <a:lvl7pPr lvl="6" rtl="0" algn="ctr">
              <a:spcBef>
                <a:spcPts val="0"/>
              </a:spcBef>
              <a:spcAft>
                <a:spcPts val="0"/>
              </a:spcAft>
              <a:buSzPts val="14000"/>
              <a:buNone/>
              <a:defRPr b="1" sz="14000"/>
            </a:lvl7pPr>
            <a:lvl8pPr lvl="7" rtl="0" algn="ctr">
              <a:spcBef>
                <a:spcPts val="0"/>
              </a:spcBef>
              <a:spcAft>
                <a:spcPts val="0"/>
              </a:spcAft>
              <a:buSzPts val="14000"/>
              <a:buNone/>
              <a:defRPr b="1" sz="14000"/>
            </a:lvl8pPr>
            <a:lvl9pPr lvl="8" rtl="0" algn="ctr">
              <a:spcBef>
                <a:spcPts val="0"/>
              </a:spcBef>
              <a:spcAft>
                <a:spcPts val="0"/>
              </a:spcAft>
              <a:buSzPts val="14000"/>
              <a:buNone/>
              <a:defRPr b="1" sz="14000"/>
            </a:lvl9pPr>
          </a:lstStyle>
          <a:p>
            <a:r>
              <a:t>xx%</a:t>
            </a:r>
          </a:p>
        </p:txBody>
      </p:sp>
      <p:sp>
        <p:nvSpPr>
          <p:cNvPr id="96" name="Google Shape;96;p23"/>
          <p:cNvSpPr txBox="1"/>
          <p:nvPr>
            <p:ph idx="1" type="body"/>
          </p:nvPr>
        </p:nvSpPr>
        <p:spPr>
          <a:xfrm>
            <a:off x="311700" y="3071300"/>
            <a:ext cx="8520600" cy="901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97" name="Google Shape;97;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8" name="Shape 98"/>
        <p:cNvGrpSpPr/>
        <p:nvPr/>
      </p:nvGrpSpPr>
      <p:grpSpPr>
        <a:xfrm>
          <a:off x="0" y="0"/>
          <a:ext cx="0" cy="0"/>
          <a:chOff x="0" y="0"/>
          <a:chExt cx="0" cy="0"/>
        </a:xfrm>
      </p:grpSpPr>
      <p:sp>
        <p:nvSpPr>
          <p:cNvPr id="99" name="Google Shape;99;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1600"/>
              </a:spcBef>
              <a:spcAft>
                <a:spcPts val="0"/>
              </a:spcAft>
              <a:buClr>
                <a:schemeClr val="dk2"/>
              </a:buClr>
              <a:buSzPts val="1400"/>
              <a:buChar char="○"/>
              <a:defRPr>
                <a:solidFill>
                  <a:schemeClr val="dk2"/>
                </a:solidFill>
              </a:defRPr>
            </a:lvl2pPr>
            <a:lvl3pPr indent="-317500" lvl="2" marL="1371600" rtl="0">
              <a:lnSpc>
                <a:spcPct val="115000"/>
              </a:lnSpc>
              <a:spcBef>
                <a:spcPts val="1600"/>
              </a:spcBef>
              <a:spcAft>
                <a:spcPts val="0"/>
              </a:spcAft>
              <a:buClr>
                <a:schemeClr val="dk2"/>
              </a:buClr>
              <a:buSzPts val="1400"/>
              <a:buChar char="■"/>
              <a:defRPr>
                <a:solidFill>
                  <a:schemeClr val="dk2"/>
                </a:solidFill>
              </a:defRPr>
            </a:lvl3pPr>
            <a:lvl4pPr indent="-317500" lvl="3" marL="1828800" rtl="0">
              <a:lnSpc>
                <a:spcPct val="115000"/>
              </a:lnSpc>
              <a:spcBef>
                <a:spcPts val="1600"/>
              </a:spcBef>
              <a:spcAft>
                <a:spcPts val="0"/>
              </a:spcAft>
              <a:buClr>
                <a:schemeClr val="dk2"/>
              </a:buClr>
              <a:buSzPts val="1400"/>
              <a:buChar char="●"/>
              <a:defRPr>
                <a:solidFill>
                  <a:schemeClr val="dk2"/>
                </a:solidFill>
              </a:defRPr>
            </a:lvl4pPr>
            <a:lvl5pPr indent="-317500" lvl="4" marL="2286000" rtl="0">
              <a:lnSpc>
                <a:spcPct val="115000"/>
              </a:lnSpc>
              <a:spcBef>
                <a:spcPts val="1600"/>
              </a:spcBef>
              <a:spcAft>
                <a:spcPts val="0"/>
              </a:spcAft>
              <a:buClr>
                <a:schemeClr val="dk2"/>
              </a:buClr>
              <a:buSzPts val="1400"/>
              <a:buChar char="○"/>
              <a:defRPr>
                <a:solidFill>
                  <a:schemeClr val="dk2"/>
                </a:solidFill>
              </a:defRPr>
            </a:lvl5pPr>
            <a:lvl6pPr indent="-317500" lvl="5" marL="2743200" rtl="0">
              <a:lnSpc>
                <a:spcPct val="115000"/>
              </a:lnSpc>
              <a:spcBef>
                <a:spcPts val="1600"/>
              </a:spcBef>
              <a:spcAft>
                <a:spcPts val="0"/>
              </a:spcAft>
              <a:buClr>
                <a:schemeClr val="dk2"/>
              </a:buClr>
              <a:buSzPts val="1400"/>
              <a:buChar char="■"/>
              <a:defRPr>
                <a:solidFill>
                  <a:schemeClr val="dk2"/>
                </a:solidFill>
              </a:defRPr>
            </a:lvl6pPr>
            <a:lvl7pPr indent="-317500" lvl="6" marL="3200400" rtl="0">
              <a:lnSpc>
                <a:spcPct val="115000"/>
              </a:lnSpc>
              <a:spcBef>
                <a:spcPts val="1600"/>
              </a:spcBef>
              <a:spcAft>
                <a:spcPts val="0"/>
              </a:spcAft>
              <a:buClr>
                <a:schemeClr val="dk2"/>
              </a:buClr>
              <a:buSzPts val="1400"/>
              <a:buChar char="●"/>
              <a:defRPr>
                <a:solidFill>
                  <a:schemeClr val="dk2"/>
                </a:solidFill>
              </a:defRPr>
            </a:lvl7pPr>
            <a:lvl8pPr indent="-317500" lvl="7" marL="3657600" rtl="0">
              <a:lnSpc>
                <a:spcPct val="115000"/>
              </a:lnSpc>
              <a:spcBef>
                <a:spcPts val="1600"/>
              </a:spcBef>
              <a:spcAft>
                <a:spcPts val="0"/>
              </a:spcAft>
              <a:buClr>
                <a:schemeClr val="dk2"/>
              </a:buClr>
              <a:buSzPts val="1400"/>
              <a:buChar char="○"/>
              <a:defRPr>
                <a:solidFill>
                  <a:schemeClr val="dk2"/>
                </a:solidFill>
              </a:defRPr>
            </a:lvl8pPr>
            <a:lvl9pPr indent="-317500" lvl="8" marL="4114800" rtl="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pearmint">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p:txBody>
      </p:sp>
      <p:sp>
        <p:nvSpPr>
          <p:cNvPr id="52" name="Google Shape;52;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accent3"/>
              </a:buClr>
              <a:buSzPts val="1800"/>
              <a:buFont typeface="Proxima Nova"/>
              <a:buChar char="●"/>
              <a:defRPr sz="1800">
                <a:solidFill>
                  <a:schemeClr val="accent3"/>
                </a:solidFill>
                <a:latin typeface="Proxima Nova"/>
                <a:ea typeface="Proxima Nova"/>
                <a:cs typeface="Proxima Nova"/>
                <a:sym typeface="Proxima Nova"/>
              </a:defRPr>
            </a:lvl1pPr>
            <a:lvl2pPr indent="-317500" lvl="1" marL="914400" rtl="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2pPr>
            <a:lvl3pPr indent="-317500" lvl="2" marL="1371600" rtl="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3pPr>
            <a:lvl4pPr indent="-317500" lvl="3" marL="1828800" rtl="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4pPr>
            <a:lvl5pPr indent="-317500" lvl="4" marL="2286000" rtl="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5pPr>
            <a:lvl6pPr indent="-317500" lvl="5" marL="2743200" rtl="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6pPr>
            <a:lvl7pPr indent="-317500" lvl="6" marL="3200400" rtl="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7pPr>
            <a:lvl8pPr indent="-317500" lvl="7" marL="3657600" rtl="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8pPr>
            <a:lvl9pPr indent="-317500" lvl="8" marL="4114800" rtl="0">
              <a:lnSpc>
                <a:spcPct val="115000"/>
              </a:lnSpc>
              <a:spcBef>
                <a:spcPts val="1600"/>
              </a:spcBef>
              <a:spcAft>
                <a:spcPts val="1600"/>
              </a:spcAft>
              <a:buClr>
                <a:schemeClr val="accent3"/>
              </a:buClr>
              <a:buSzPts val="1400"/>
              <a:buFont typeface="Proxima Nova"/>
              <a:buChar char="■"/>
              <a:defRPr>
                <a:solidFill>
                  <a:schemeClr val="accent3"/>
                </a:solidFill>
                <a:latin typeface="Proxima Nova"/>
                <a:ea typeface="Proxima Nova"/>
                <a:cs typeface="Proxima Nova"/>
                <a:sym typeface="Proxima Nova"/>
              </a:defRPr>
            </a:lvl9pPr>
          </a:lstStyle>
          <a:p/>
        </p:txBody>
      </p:sp>
      <p:sp>
        <p:nvSpPr>
          <p:cNvPr id="53" name="Google Shape;53;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1"/>
                </a:solidFill>
                <a:latin typeface="Proxima Nova"/>
                <a:ea typeface="Proxima Nova"/>
                <a:cs typeface="Proxima Nova"/>
                <a:sym typeface="Proxima Nova"/>
              </a:defRPr>
            </a:lvl1pPr>
            <a:lvl2pPr lvl="1" rtl="0" algn="r">
              <a:buNone/>
              <a:defRPr sz="1000">
                <a:solidFill>
                  <a:schemeClr val="dk1"/>
                </a:solidFill>
                <a:latin typeface="Proxima Nova"/>
                <a:ea typeface="Proxima Nova"/>
                <a:cs typeface="Proxima Nova"/>
                <a:sym typeface="Proxima Nova"/>
              </a:defRPr>
            </a:lvl2pPr>
            <a:lvl3pPr lvl="2" rtl="0" algn="r">
              <a:buNone/>
              <a:defRPr sz="1000">
                <a:solidFill>
                  <a:schemeClr val="dk1"/>
                </a:solidFill>
                <a:latin typeface="Proxima Nova"/>
                <a:ea typeface="Proxima Nova"/>
                <a:cs typeface="Proxima Nova"/>
                <a:sym typeface="Proxima Nova"/>
              </a:defRPr>
            </a:lvl3pPr>
            <a:lvl4pPr lvl="3" rtl="0" algn="r">
              <a:buNone/>
              <a:defRPr sz="1000">
                <a:solidFill>
                  <a:schemeClr val="dk1"/>
                </a:solidFill>
                <a:latin typeface="Proxima Nova"/>
                <a:ea typeface="Proxima Nova"/>
                <a:cs typeface="Proxima Nova"/>
                <a:sym typeface="Proxima Nova"/>
              </a:defRPr>
            </a:lvl4pPr>
            <a:lvl5pPr lvl="4" rtl="0" algn="r">
              <a:buNone/>
              <a:defRPr sz="1000">
                <a:solidFill>
                  <a:schemeClr val="dk1"/>
                </a:solidFill>
                <a:latin typeface="Proxima Nova"/>
                <a:ea typeface="Proxima Nova"/>
                <a:cs typeface="Proxima Nova"/>
                <a:sym typeface="Proxima Nova"/>
              </a:defRPr>
            </a:lvl5pPr>
            <a:lvl6pPr lvl="5" rtl="0" algn="r">
              <a:buNone/>
              <a:defRPr sz="1000">
                <a:solidFill>
                  <a:schemeClr val="dk1"/>
                </a:solidFill>
                <a:latin typeface="Proxima Nova"/>
                <a:ea typeface="Proxima Nova"/>
                <a:cs typeface="Proxima Nova"/>
                <a:sym typeface="Proxima Nova"/>
              </a:defRPr>
            </a:lvl6pPr>
            <a:lvl7pPr lvl="6" rtl="0" algn="r">
              <a:buNone/>
              <a:defRPr sz="1000">
                <a:solidFill>
                  <a:schemeClr val="dk1"/>
                </a:solidFill>
                <a:latin typeface="Proxima Nova"/>
                <a:ea typeface="Proxima Nova"/>
                <a:cs typeface="Proxima Nova"/>
                <a:sym typeface="Proxima Nova"/>
              </a:defRPr>
            </a:lvl7pPr>
            <a:lvl8pPr lvl="7" rtl="0" algn="r">
              <a:buNone/>
              <a:defRPr sz="1000">
                <a:solidFill>
                  <a:schemeClr val="dk1"/>
                </a:solidFill>
                <a:latin typeface="Proxima Nova"/>
                <a:ea typeface="Proxima Nova"/>
                <a:cs typeface="Proxima Nova"/>
                <a:sym typeface="Proxima Nova"/>
              </a:defRPr>
            </a:lvl8pPr>
            <a:lvl9pPr lvl="8" rtl="0" algn="r">
              <a:buNone/>
              <a:defRPr sz="1000">
                <a:solidFill>
                  <a:schemeClr val="dk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xml"/><Relationship Id="rId3" Type="http://schemas.openxmlformats.org/officeDocument/2006/relationships/hyperlink" Target="mailto:Caromacchia@pap.net" TargetMode="External"/><Relationship Id="rId4" Type="http://schemas.openxmlformats.org/officeDocument/2006/relationships/hyperlink" Target="https://www.youtube.com/channel/UCvWa4KXHbmySlWDFLIk2GUQ" TargetMode="External"/><Relationship Id="rId5"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xml"/><Relationship Id="rId3" Type="http://schemas.openxmlformats.org/officeDocument/2006/relationships/hyperlink" Target="mailto:Caromacchia@pap.net" TargetMode="External"/><Relationship Id="rId4" Type="http://schemas.openxmlformats.org/officeDocument/2006/relationships/hyperlink" Target="https://www.youtube.com/channel/UCvWa4KXHbmySlWDFLIk2GUQ" TargetMode="External"/><Relationship Id="rId5"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3.xml"/><Relationship Id="rId3" Type="http://schemas.openxmlformats.org/officeDocument/2006/relationships/hyperlink" Target="mailto:Caromacchia@pap.net" TargetMode="External"/><Relationship Id="rId4" Type="http://schemas.openxmlformats.org/officeDocument/2006/relationships/hyperlink" Target="https://www.youtube.com/channel/UCvWa4KXHbmySlWDFLIk2GUQ" TargetMode="External"/><Relationship Id="rId5"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4.xml"/><Relationship Id="rId3" Type="http://schemas.openxmlformats.org/officeDocument/2006/relationships/hyperlink" Target="mailto:Caromacchia@pap.net" TargetMode="External"/><Relationship Id="rId4" Type="http://schemas.openxmlformats.org/officeDocument/2006/relationships/hyperlink" Target="https://www.youtube.com/channel/UCvWa4KXHbmySlWDFLIk2GUQ" TargetMode="External"/><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5"/>
          <p:cNvSpPr txBox="1"/>
          <p:nvPr>
            <p:ph type="title"/>
          </p:nvPr>
        </p:nvSpPr>
        <p:spPr>
          <a:xfrm>
            <a:off x="265500" y="1205825"/>
            <a:ext cx="4045200" cy="1509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rgbClr val="535353"/>
                </a:solidFill>
                <a:latin typeface="Arial"/>
                <a:ea typeface="Arial"/>
                <a:cs typeface="Arial"/>
                <a:sym typeface="Arial"/>
              </a:rPr>
              <a:t>Foundations of Production &amp; Design</a:t>
            </a:r>
            <a:endParaRPr sz="1800"/>
          </a:p>
          <a:p>
            <a:pPr indent="0" lvl="0" marL="0" rtl="0" algn="ctr">
              <a:spcBef>
                <a:spcPts val="0"/>
              </a:spcBef>
              <a:spcAft>
                <a:spcPts val="0"/>
              </a:spcAft>
              <a:buNone/>
            </a:pPr>
            <a:r>
              <a:t/>
            </a:r>
            <a:endParaRPr/>
          </a:p>
        </p:txBody>
      </p:sp>
      <p:sp>
        <p:nvSpPr>
          <p:cNvPr id="105" name="Google Shape;105;p25"/>
          <p:cNvSpPr txBox="1"/>
          <p:nvPr>
            <p:ph idx="1" type="subTitle"/>
          </p:nvPr>
        </p:nvSpPr>
        <p:spPr>
          <a:xfrm>
            <a:off x="309900" y="2101651"/>
            <a:ext cx="4045200" cy="134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Ms. Macchia</a:t>
            </a:r>
            <a:endParaRPr/>
          </a:p>
          <a:p>
            <a:pPr indent="0" lvl="0" marL="0" rtl="0" algn="l">
              <a:spcBef>
                <a:spcPts val="0"/>
              </a:spcBef>
              <a:spcAft>
                <a:spcPts val="0"/>
              </a:spcAft>
              <a:buNone/>
            </a:pPr>
            <a:r>
              <a:rPr lang="en" u="sng">
                <a:solidFill>
                  <a:schemeClr val="hlink"/>
                </a:solidFill>
                <a:hlinkClick r:id="rId3"/>
              </a:rPr>
              <a:t>Caromacchia@pap.net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Phone#</a:t>
            </a:r>
            <a:r>
              <a:rPr lang="en" sz="1850">
                <a:solidFill>
                  <a:srgbClr val="202124"/>
                </a:solidFill>
                <a:highlight>
                  <a:schemeClr val="lt1"/>
                </a:highlight>
                <a:latin typeface="Arial"/>
                <a:ea typeface="Arial"/>
                <a:cs typeface="Arial"/>
                <a:sym typeface="Arial"/>
              </a:rPr>
              <a:t>‪(716) 980-7042‬</a:t>
            </a:r>
            <a:endParaRPr sz="2000"/>
          </a:p>
          <a:p>
            <a:pPr indent="0" lvl="0" marL="0" rtl="0" algn="l">
              <a:spcBef>
                <a:spcPts val="0"/>
              </a:spcBef>
              <a:spcAft>
                <a:spcPts val="0"/>
              </a:spcAft>
              <a:buNone/>
            </a:pPr>
            <a:r>
              <a:t/>
            </a:r>
            <a:endParaRPr/>
          </a:p>
          <a:p>
            <a:pPr indent="0" lvl="0" marL="0" rtl="0" algn="l">
              <a:spcBef>
                <a:spcPts val="0"/>
              </a:spcBef>
              <a:spcAft>
                <a:spcPts val="0"/>
              </a:spcAft>
              <a:buNone/>
            </a:pPr>
            <a:r>
              <a:rPr lang="en"/>
              <a:t>Youtube</a:t>
            </a:r>
            <a:endParaRPr/>
          </a:p>
          <a:p>
            <a:pPr indent="0" lvl="0" marL="0" rtl="0" algn="l">
              <a:spcBef>
                <a:spcPts val="0"/>
              </a:spcBef>
              <a:spcAft>
                <a:spcPts val="0"/>
              </a:spcAft>
              <a:buNone/>
            </a:pPr>
            <a:r>
              <a:rPr lang="en" sz="1200" u="sng">
                <a:solidFill>
                  <a:schemeClr val="hlink"/>
                </a:solidFill>
                <a:hlinkClick r:id="rId4"/>
              </a:rPr>
              <a:t>https://www.youtube.com/channel/UCvWa4KXHbmySlWDFLIk2GUQ</a:t>
            </a:r>
            <a:endParaRPr sz="1200"/>
          </a:p>
        </p:txBody>
      </p:sp>
      <p:sp>
        <p:nvSpPr>
          <p:cNvPr id="106" name="Google Shape;106;p25"/>
          <p:cNvSpPr txBox="1"/>
          <p:nvPr>
            <p:ph idx="2" type="body"/>
          </p:nvPr>
        </p:nvSpPr>
        <p:spPr>
          <a:xfrm>
            <a:off x="4816750" y="78325"/>
            <a:ext cx="4327200" cy="4973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t/>
            </a:r>
            <a:endParaRPr sz="2100" u="sng">
              <a:latin typeface="Arial"/>
              <a:ea typeface="Arial"/>
              <a:cs typeface="Arial"/>
              <a:sym typeface="Arial"/>
            </a:endParaRPr>
          </a:p>
          <a:p>
            <a:pPr indent="0" lvl="0" marL="0" rtl="0" algn="l">
              <a:spcBef>
                <a:spcPts val="0"/>
              </a:spcBef>
              <a:spcAft>
                <a:spcPts val="0"/>
              </a:spcAft>
              <a:buNone/>
            </a:pPr>
            <a:r>
              <a:rPr lang="en" sz="2100" u="sng">
                <a:latin typeface="Arial"/>
                <a:ea typeface="Arial"/>
                <a:cs typeface="Arial"/>
                <a:sym typeface="Arial"/>
              </a:rPr>
              <a:t>Course Description</a:t>
            </a:r>
            <a:endParaRPr sz="2100" u="sng">
              <a:latin typeface="Arial"/>
              <a:ea typeface="Arial"/>
              <a:cs typeface="Arial"/>
              <a:sym typeface="Arial"/>
            </a:endParaRPr>
          </a:p>
          <a:p>
            <a:pPr indent="0" lvl="0" marL="0" rtl="0" algn="l">
              <a:spcBef>
                <a:spcPts val="0"/>
              </a:spcBef>
              <a:spcAft>
                <a:spcPts val="0"/>
              </a:spcAft>
              <a:buNone/>
            </a:pPr>
            <a:r>
              <a:t/>
            </a:r>
            <a:endParaRPr sz="1500">
              <a:latin typeface="Arial"/>
              <a:ea typeface="Arial"/>
              <a:cs typeface="Arial"/>
              <a:sym typeface="Arial"/>
            </a:endParaRPr>
          </a:p>
          <a:p>
            <a:pPr indent="0" lvl="0" marL="0" rtl="0" algn="just">
              <a:spcBef>
                <a:spcPts val="0"/>
              </a:spcBef>
              <a:spcAft>
                <a:spcPts val="0"/>
              </a:spcAft>
              <a:buNone/>
            </a:pPr>
            <a:r>
              <a:t/>
            </a:r>
            <a:endParaRPr sz="1500">
              <a:latin typeface="Arial"/>
              <a:ea typeface="Arial"/>
              <a:cs typeface="Arial"/>
              <a:sym typeface="Arial"/>
            </a:endParaRPr>
          </a:p>
          <a:p>
            <a:pPr indent="0" lvl="0" marL="0" rtl="0" algn="just">
              <a:spcBef>
                <a:spcPts val="0"/>
              </a:spcBef>
              <a:spcAft>
                <a:spcPts val="0"/>
              </a:spcAft>
              <a:buNone/>
            </a:pPr>
            <a:r>
              <a:rPr lang="en" sz="1500">
                <a:latin typeface="Arial"/>
                <a:ea typeface="Arial"/>
                <a:cs typeface="Arial"/>
                <a:sym typeface="Arial"/>
              </a:rPr>
              <a:t>The FOUNDATIONS OF PRODUCTION AND DESIGN course will provide students with the ability to become the producers of content while continuing to explore the impact of media in their everyday lives. Through Project Based Learning students will analyze the different genres of communication and will apply this knowledge when they create their own visual messages using various media. This course will also promote skills needed for college and career, such as, storytelling, data analysis, collaboration, public speaking, and organization.</a:t>
            </a:r>
            <a:endParaRPr sz="1500">
              <a:latin typeface="Arial"/>
              <a:ea typeface="Arial"/>
              <a:cs typeface="Arial"/>
              <a:sym typeface="Arial"/>
            </a:endParaRPr>
          </a:p>
          <a:p>
            <a:pPr indent="0" lvl="0" marL="0" rtl="0" algn="l">
              <a:spcBef>
                <a:spcPts val="0"/>
              </a:spcBef>
              <a:spcAft>
                <a:spcPts val="0"/>
              </a:spcAft>
              <a:buNone/>
            </a:pPr>
            <a:r>
              <a:t/>
            </a:r>
            <a:endParaRPr sz="1200">
              <a:latin typeface="Arial"/>
              <a:ea typeface="Arial"/>
              <a:cs typeface="Arial"/>
              <a:sym typeface="Arial"/>
            </a:endParaRPr>
          </a:p>
          <a:p>
            <a:pPr indent="0" lvl="0" marL="457200" rtl="0" algn="l">
              <a:spcBef>
                <a:spcPts val="1100"/>
              </a:spcBef>
              <a:spcAft>
                <a:spcPts val="1600"/>
              </a:spcAft>
              <a:buNone/>
            </a:pPr>
            <a:r>
              <a:t/>
            </a:r>
            <a:endParaRPr/>
          </a:p>
        </p:txBody>
      </p:sp>
      <p:pic>
        <p:nvPicPr>
          <p:cNvPr id="107" name="Google Shape;107;p25"/>
          <p:cNvPicPr preferRelativeResize="0"/>
          <p:nvPr/>
        </p:nvPicPr>
        <p:blipFill>
          <a:blip r:embed="rId5">
            <a:alphaModFix/>
          </a:blip>
          <a:stretch>
            <a:fillRect/>
          </a:stretch>
        </p:blipFill>
        <p:spPr>
          <a:xfrm>
            <a:off x="1403499" y="3877449"/>
            <a:ext cx="339450" cy="236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6"/>
          <p:cNvSpPr txBox="1"/>
          <p:nvPr>
            <p:ph type="title"/>
          </p:nvPr>
        </p:nvSpPr>
        <p:spPr>
          <a:xfrm>
            <a:off x="265500" y="1205825"/>
            <a:ext cx="4045200" cy="1509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rgbClr val="535353"/>
                </a:solidFill>
                <a:latin typeface="Arial"/>
                <a:ea typeface="Arial"/>
                <a:cs typeface="Arial"/>
                <a:sym typeface="Arial"/>
              </a:rPr>
              <a:t>Foundations of Production &amp; Design</a:t>
            </a:r>
            <a:endParaRPr sz="1800"/>
          </a:p>
          <a:p>
            <a:pPr indent="0" lvl="0" marL="0" rtl="0" algn="ctr">
              <a:spcBef>
                <a:spcPts val="0"/>
              </a:spcBef>
              <a:spcAft>
                <a:spcPts val="0"/>
              </a:spcAft>
              <a:buNone/>
            </a:pPr>
            <a:r>
              <a:t/>
            </a:r>
            <a:endParaRPr/>
          </a:p>
        </p:txBody>
      </p:sp>
      <p:sp>
        <p:nvSpPr>
          <p:cNvPr id="113" name="Google Shape;113;p26"/>
          <p:cNvSpPr txBox="1"/>
          <p:nvPr>
            <p:ph idx="1" type="subTitle"/>
          </p:nvPr>
        </p:nvSpPr>
        <p:spPr>
          <a:xfrm>
            <a:off x="309900" y="2101651"/>
            <a:ext cx="4045200" cy="134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Ms. Macchia</a:t>
            </a:r>
            <a:endParaRPr/>
          </a:p>
          <a:p>
            <a:pPr indent="0" lvl="0" marL="0" rtl="0" algn="l">
              <a:spcBef>
                <a:spcPts val="0"/>
              </a:spcBef>
              <a:spcAft>
                <a:spcPts val="0"/>
              </a:spcAft>
              <a:buNone/>
            </a:pPr>
            <a:r>
              <a:rPr lang="en" u="sng">
                <a:solidFill>
                  <a:schemeClr val="accent5"/>
                </a:solidFill>
                <a:hlinkClick r:id="rId3">
                  <a:extLst>
                    <a:ext uri="{A12FA001-AC4F-418D-AE19-62706E023703}">
                      <ahyp:hlinkClr val="tx"/>
                    </a:ext>
                  </a:extLst>
                </a:hlinkClick>
              </a:rPr>
              <a:t>Caromacchia@pap.net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Phone#</a:t>
            </a:r>
            <a:r>
              <a:rPr lang="en" sz="1850">
                <a:solidFill>
                  <a:srgbClr val="202124"/>
                </a:solidFill>
                <a:highlight>
                  <a:schemeClr val="lt1"/>
                </a:highlight>
                <a:latin typeface="Arial"/>
                <a:ea typeface="Arial"/>
                <a:cs typeface="Arial"/>
                <a:sym typeface="Arial"/>
              </a:rPr>
              <a:t>‪(716) 980-7042‬</a:t>
            </a:r>
            <a:endParaRPr sz="2000"/>
          </a:p>
          <a:p>
            <a:pPr indent="0" lvl="0" marL="0" rtl="0" algn="l">
              <a:spcBef>
                <a:spcPts val="0"/>
              </a:spcBef>
              <a:spcAft>
                <a:spcPts val="0"/>
              </a:spcAft>
              <a:buNone/>
            </a:pPr>
            <a:r>
              <a:t/>
            </a:r>
            <a:endParaRPr/>
          </a:p>
          <a:p>
            <a:pPr indent="0" lvl="0" marL="0" rtl="0" algn="l">
              <a:spcBef>
                <a:spcPts val="0"/>
              </a:spcBef>
              <a:spcAft>
                <a:spcPts val="0"/>
              </a:spcAft>
              <a:buNone/>
            </a:pPr>
            <a:r>
              <a:rPr lang="en"/>
              <a:t>Youtube</a:t>
            </a:r>
            <a:endParaRPr/>
          </a:p>
          <a:p>
            <a:pPr indent="0" lvl="0" marL="0" rtl="0" algn="l">
              <a:spcBef>
                <a:spcPts val="0"/>
              </a:spcBef>
              <a:spcAft>
                <a:spcPts val="0"/>
              </a:spcAft>
              <a:buNone/>
            </a:pPr>
            <a:r>
              <a:rPr lang="en" sz="1200" u="sng">
                <a:solidFill>
                  <a:schemeClr val="accent5"/>
                </a:solidFill>
                <a:hlinkClick r:id="rId4">
                  <a:extLst>
                    <a:ext uri="{A12FA001-AC4F-418D-AE19-62706E023703}">
                      <ahyp:hlinkClr val="tx"/>
                    </a:ext>
                  </a:extLst>
                </a:hlinkClick>
              </a:rPr>
              <a:t>https://www.youtube.com/channel/UCvWa4KXHbmySlWDFLIk2GUQ</a:t>
            </a:r>
            <a:endParaRPr sz="1200"/>
          </a:p>
          <a:p>
            <a:pPr indent="0" lvl="0" marL="0" rtl="0" algn="l">
              <a:spcBef>
                <a:spcPts val="0"/>
              </a:spcBef>
              <a:spcAft>
                <a:spcPts val="0"/>
              </a:spcAft>
              <a:buNone/>
            </a:pPr>
            <a:r>
              <a:t/>
            </a:r>
            <a:endParaRPr/>
          </a:p>
        </p:txBody>
      </p:sp>
      <p:sp>
        <p:nvSpPr>
          <p:cNvPr id="114" name="Google Shape;114;p26"/>
          <p:cNvSpPr txBox="1"/>
          <p:nvPr>
            <p:ph idx="2" type="body"/>
          </p:nvPr>
        </p:nvSpPr>
        <p:spPr>
          <a:xfrm>
            <a:off x="4816750" y="78325"/>
            <a:ext cx="4327200" cy="4973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t/>
            </a:r>
            <a:endParaRPr b="1" sz="2100"/>
          </a:p>
          <a:p>
            <a:pPr indent="0" lvl="0" marL="0" rtl="0" algn="l">
              <a:spcBef>
                <a:spcPts val="1600"/>
              </a:spcBef>
              <a:spcAft>
                <a:spcPts val="0"/>
              </a:spcAft>
              <a:buNone/>
            </a:pPr>
            <a:r>
              <a:rPr b="1" lang="en" sz="2100"/>
              <a:t>Classroom Learning Expectations</a:t>
            </a:r>
            <a:endParaRPr b="1" sz="2100"/>
          </a:p>
          <a:p>
            <a:pPr indent="-336550" lvl="0" marL="457200" rtl="0" algn="l">
              <a:spcBef>
                <a:spcPts val="1600"/>
              </a:spcBef>
              <a:spcAft>
                <a:spcPts val="0"/>
              </a:spcAft>
              <a:buSzPts val="1700"/>
              <a:buFont typeface="Arial"/>
              <a:buChar char="●"/>
            </a:pPr>
            <a:r>
              <a:rPr lang="en" sz="1700">
                <a:latin typeface="Arial"/>
                <a:ea typeface="Arial"/>
                <a:cs typeface="Arial"/>
                <a:sym typeface="Arial"/>
              </a:rPr>
              <a:t>Come to class on time and prepared to learn.</a:t>
            </a:r>
            <a:endParaRPr sz="1700">
              <a:latin typeface="Arial"/>
              <a:ea typeface="Arial"/>
              <a:cs typeface="Arial"/>
              <a:sym typeface="Arial"/>
            </a:endParaRPr>
          </a:p>
          <a:p>
            <a:pPr indent="-336550" lvl="0" marL="457200" rtl="0" algn="l">
              <a:spcBef>
                <a:spcPts val="0"/>
              </a:spcBef>
              <a:spcAft>
                <a:spcPts val="0"/>
              </a:spcAft>
              <a:buSzPts val="1700"/>
              <a:buFont typeface="Arial"/>
              <a:buChar char="●"/>
            </a:pPr>
            <a:r>
              <a:rPr lang="en" sz="1700">
                <a:latin typeface="Arial"/>
                <a:ea typeface="Arial"/>
                <a:cs typeface="Arial"/>
                <a:sym typeface="Arial"/>
              </a:rPr>
              <a:t>Must have a mask over mouth and nose. </a:t>
            </a:r>
            <a:endParaRPr sz="1700">
              <a:latin typeface="Arial"/>
              <a:ea typeface="Arial"/>
              <a:cs typeface="Arial"/>
              <a:sym typeface="Arial"/>
            </a:endParaRPr>
          </a:p>
          <a:p>
            <a:pPr indent="-336550" lvl="0" marL="457200" rtl="0" algn="l">
              <a:spcBef>
                <a:spcPts val="0"/>
              </a:spcBef>
              <a:spcAft>
                <a:spcPts val="0"/>
              </a:spcAft>
              <a:buSzPts val="1700"/>
              <a:buFont typeface="Arial"/>
              <a:buChar char="●"/>
            </a:pPr>
            <a:r>
              <a:rPr lang="en" sz="1700">
                <a:latin typeface="Arial"/>
                <a:ea typeface="Arial"/>
                <a:cs typeface="Arial"/>
                <a:sym typeface="Arial"/>
              </a:rPr>
              <a:t>Students must be appropriately dressed.</a:t>
            </a:r>
            <a:endParaRPr sz="1700">
              <a:latin typeface="Arial"/>
              <a:ea typeface="Arial"/>
              <a:cs typeface="Arial"/>
              <a:sym typeface="Arial"/>
            </a:endParaRPr>
          </a:p>
          <a:p>
            <a:pPr indent="-336550" lvl="0" marL="457200" rtl="0" algn="l">
              <a:spcBef>
                <a:spcPts val="0"/>
              </a:spcBef>
              <a:spcAft>
                <a:spcPts val="0"/>
              </a:spcAft>
              <a:buSzPts val="1700"/>
              <a:buFont typeface="Arial"/>
              <a:buChar char="●"/>
            </a:pPr>
            <a:r>
              <a:rPr lang="en" sz="1700">
                <a:latin typeface="Arial"/>
                <a:ea typeface="Arial"/>
                <a:cs typeface="Arial"/>
                <a:sym typeface="Arial"/>
              </a:rPr>
              <a:t>Respect others in the classroom.</a:t>
            </a:r>
            <a:endParaRPr sz="1700">
              <a:latin typeface="Arial"/>
              <a:ea typeface="Arial"/>
              <a:cs typeface="Arial"/>
              <a:sym typeface="Arial"/>
            </a:endParaRPr>
          </a:p>
          <a:p>
            <a:pPr indent="-336550" lvl="0" marL="457200" rtl="0" algn="l">
              <a:spcBef>
                <a:spcPts val="0"/>
              </a:spcBef>
              <a:spcAft>
                <a:spcPts val="0"/>
              </a:spcAft>
              <a:buSzPts val="1700"/>
              <a:buFont typeface="Arial"/>
              <a:buChar char="●"/>
            </a:pPr>
            <a:r>
              <a:rPr lang="en" sz="1700">
                <a:latin typeface="Arial"/>
                <a:ea typeface="Arial"/>
                <a:cs typeface="Arial"/>
                <a:sym typeface="Arial"/>
              </a:rPr>
              <a:t>Classroom computers are for school work only. </a:t>
            </a:r>
            <a:endParaRPr sz="1700">
              <a:latin typeface="Arial"/>
              <a:ea typeface="Arial"/>
              <a:cs typeface="Arial"/>
              <a:sym typeface="Arial"/>
            </a:endParaRPr>
          </a:p>
          <a:p>
            <a:pPr indent="0" lvl="0" marL="457200" rtl="0" algn="l">
              <a:spcBef>
                <a:spcPts val="1200"/>
              </a:spcBef>
              <a:spcAft>
                <a:spcPts val="0"/>
              </a:spcAft>
              <a:buNone/>
            </a:pPr>
            <a:r>
              <a:t/>
            </a:r>
            <a:endParaRPr/>
          </a:p>
          <a:p>
            <a:pPr indent="0" lvl="0" marL="457200" rtl="0" algn="l">
              <a:spcBef>
                <a:spcPts val="1200"/>
              </a:spcBef>
              <a:spcAft>
                <a:spcPts val="1600"/>
              </a:spcAft>
              <a:buNone/>
            </a:pPr>
            <a:r>
              <a:t/>
            </a:r>
            <a:endParaRPr sz="1400"/>
          </a:p>
        </p:txBody>
      </p:sp>
      <p:pic>
        <p:nvPicPr>
          <p:cNvPr id="115" name="Google Shape;115;p26"/>
          <p:cNvPicPr preferRelativeResize="0"/>
          <p:nvPr/>
        </p:nvPicPr>
        <p:blipFill>
          <a:blip r:embed="rId5">
            <a:alphaModFix/>
          </a:blip>
          <a:stretch>
            <a:fillRect/>
          </a:stretch>
        </p:blipFill>
        <p:spPr>
          <a:xfrm>
            <a:off x="1473649" y="3877474"/>
            <a:ext cx="339450" cy="236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7"/>
          <p:cNvSpPr txBox="1"/>
          <p:nvPr>
            <p:ph type="title"/>
          </p:nvPr>
        </p:nvSpPr>
        <p:spPr>
          <a:xfrm>
            <a:off x="265500" y="1205825"/>
            <a:ext cx="4045200" cy="1509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rgbClr val="535353"/>
                </a:solidFill>
                <a:latin typeface="Arial"/>
                <a:ea typeface="Arial"/>
                <a:cs typeface="Arial"/>
                <a:sym typeface="Arial"/>
              </a:rPr>
              <a:t>Foundations of Production &amp; Design</a:t>
            </a:r>
            <a:endParaRPr sz="1800"/>
          </a:p>
          <a:p>
            <a:pPr indent="0" lvl="0" marL="0" rtl="0" algn="ctr">
              <a:spcBef>
                <a:spcPts val="0"/>
              </a:spcBef>
              <a:spcAft>
                <a:spcPts val="0"/>
              </a:spcAft>
              <a:buNone/>
            </a:pPr>
            <a:r>
              <a:t/>
            </a:r>
            <a:endParaRPr/>
          </a:p>
        </p:txBody>
      </p:sp>
      <p:sp>
        <p:nvSpPr>
          <p:cNvPr id="121" name="Google Shape;121;p27"/>
          <p:cNvSpPr txBox="1"/>
          <p:nvPr>
            <p:ph idx="1" type="subTitle"/>
          </p:nvPr>
        </p:nvSpPr>
        <p:spPr>
          <a:xfrm>
            <a:off x="309900" y="2101651"/>
            <a:ext cx="4045200" cy="134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Ms. Macchia</a:t>
            </a:r>
            <a:endParaRPr/>
          </a:p>
          <a:p>
            <a:pPr indent="0" lvl="0" marL="0" rtl="0" algn="l">
              <a:spcBef>
                <a:spcPts val="0"/>
              </a:spcBef>
              <a:spcAft>
                <a:spcPts val="0"/>
              </a:spcAft>
              <a:buNone/>
            </a:pPr>
            <a:r>
              <a:rPr lang="en" u="sng">
                <a:solidFill>
                  <a:schemeClr val="accent5"/>
                </a:solidFill>
                <a:hlinkClick r:id="rId3">
                  <a:extLst>
                    <a:ext uri="{A12FA001-AC4F-418D-AE19-62706E023703}">
                      <ahyp:hlinkClr val="tx"/>
                    </a:ext>
                  </a:extLst>
                </a:hlinkClick>
              </a:rPr>
              <a:t>Caromacchia@pap.net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Phone#</a:t>
            </a:r>
            <a:r>
              <a:rPr lang="en" sz="1850">
                <a:solidFill>
                  <a:srgbClr val="202124"/>
                </a:solidFill>
                <a:highlight>
                  <a:schemeClr val="lt1"/>
                </a:highlight>
                <a:latin typeface="Arial"/>
                <a:ea typeface="Arial"/>
                <a:cs typeface="Arial"/>
                <a:sym typeface="Arial"/>
              </a:rPr>
              <a:t>‪(716) 980-7042‬</a:t>
            </a:r>
            <a:endParaRPr sz="2000"/>
          </a:p>
          <a:p>
            <a:pPr indent="0" lvl="0" marL="0" rtl="0" algn="l">
              <a:spcBef>
                <a:spcPts val="0"/>
              </a:spcBef>
              <a:spcAft>
                <a:spcPts val="0"/>
              </a:spcAft>
              <a:buNone/>
            </a:pPr>
            <a:r>
              <a:t/>
            </a:r>
            <a:endParaRPr/>
          </a:p>
          <a:p>
            <a:pPr indent="0" lvl="0" marL="0" rtl="0" algn="l">
              <a:spcBef>
                <a:spcPts val="0"/>
              </a:spcBef>
              <a:spcAft>
                <a:spcPts val="0"/>
              </a:spcAft>
              <a:buNone/>
            </a:pPr>
            <a:r>
              <a:rPr lang="en"/>
              <a:t>Youtube</a:t>
            </a:r>
            <a:endParaRPr/>
          </a:p>
          <a:p>
            <a:pPr indent="0" lvl="0" marL="0" rtl="0" algn="l">
              <a:spcBef>
                <a:spcPts val="0"/>
              </a:spcBef>
              <a:spcAft>
                <a:spcPts val="0"/>
              </a:spcAft>
              <a:buNone/>
            </a:pPr>
            <a:r>
              <a:rPr lang="en" sz="1200" u="sng">
                <a:solidFill>
                  <a:schemeClr val="accent5"/>
                </a:solidFill>
                <a:hlinkClick r:id="rId4">
                  <a:extLst>
                    <a:ext uri="{A12FA001-AC4F-418D-AE19-62706E023703}">
                      <ahyp:hlinkClr val="tx"/>
                    </a:ext>
                  </a:extLst>
                </a:hlinkClick>
              </a:rPr>
              <a:t>https://www.youtube.com/channel/UCvWa4KXHbmySlWDFLIk2GUQ</a:t>
            </a:r>
            <a:endParaRPr sz="1200"/>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22" name="Google Shape;122;p27"/>
          <p:cNvSpPr txBox="1"/>
          <p:nvPr>
            <p:ph idx="2" type="body"/>
          </p:nvPr>
        </p:nvSpPr>
        <p:spPr>
          <a:xfrm>
            <a:off x="4572000" y="78325"/>
            <a:ext cx="4572000" cy="4973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2900" u="sng"/>
              <a:t>Grading Policy</a:t>
            </a:r>
            <a:endParaRPr sz="2900" u="sng"/>
          </a:p>
          <a:p>
            <a:pPr indent="-336550" lvl="0" marL="457200" rtl="0" algn="l">
              <a:spcBef>
                <a:spcPts val="1600"/>
              </a:spcBef>
              <a:spcAft>
                <a:spcPts val="0"/>
              </a:spcAft>
              <a:buSzPts val="1700"/>
              <a:buFont typeface="Arial"/>
              <a:buChar char="●"/>
            </a:pPr>
            <a:r>
              <a:rPr lang="en" sz="1700">
                <a:latin typeface="Arial"/>
                <a:ea typeface="Arial"/>
                <a:cs typeface="Arial"/>
                <a:sym typeface="Arial"/>
              </a:rPr>
              <a:t>60%.  Formal Assessments </a:t>
            </a:r>
            <a:endParaRPr sz="1700">
              <a:latin typeface="Arial"/>
              <a:ea typeface="Arial"/>
              <a:cs typeface="Arial"/>
              <a:sym typeface="Arial"/>
            </a:endParaRPr>
          </a:p>
          <a:p>
            <a:pPr indent="0" lvl="0" marL="457200" rtl="0" algn="l">
              <a:spcBef>
                <a:spcPts val="1200"/>
              </a:spcBef>
              <a:spcAft>
                <a:spcPts val="0"/>
              </a:spcAft>
              <a:buNone/>
            </a:pPr>
            <a:r>
              <a:t/>
            </a:r>
            <a:endParaRPr sz="1700">
              <a:latin typeface="Arial"/>
              <a:ea typeface="Arial"/>
              <a:cs typeface="Arial"/>
              <a:sym typeface="Arial"/>
            </a:endParaRPr>
          </a:p>
          <a:p>
            <a:pPr indent="-336550" lvl="0" marL="457200" rtl="0" algn="l">
              <a:spcBef>
                <a:spcPts val="1200"/>
              </a:spcBef>
              <a:spcAft>
                <a:spcPts val="0"/>
              </a:spcAft>
              <a:buSzPts val="1700"/>
              <a:buFont typeface="Arial"/>
              <a:buChar char="●"/>
            </a:pPr>
            <a:r>
              <a:rPr lang="en" sz="1700">
                <a:latin typeface="Arial"/>
                <a:ea typeface="Arial"/>
                <a:cs typeface="Arial"/>
                <a:sym typeface="Arial"/>
              </a:rPr>
              <a:t>35%  Quiz, Classwork, Classroom management. </a:t>
            </a:r>
            <a:endParaRPr sz="1700">
              <a:latin typeface="Arial"/>
              <a:ea typeface="Arial"/>
              <a:cs typeface="Arial"/>
              <a:sym typeface="Arial"/>
            </a:endParaRPr>
          </a:p>
          <a:p>
            <a:pPr indent="0" lvl="0" marL="457200" rtl="0" algn="l">
              <a:spcBef>
                <a:spcPts val="1200"/>
              </a:spcBef>
              <a:spcAft>
                <a:spcPts val="0"/>
              </a:spcAft>
              <a:buNone/>
            </a:pPr>
            <a:r>
              <a:t/>
            </a:r>
            <a:endParaRPr sz="1700">
              <a:latin typeface="Arial"/>
              <a:ea typeface="Arial"/>
              <a:cs typeface="Arial"/>
              <a:sym typeface="Arial"/>
            </a:endParaRPr>
          </a:p>
          <a:p>
            <a:pPr indent="-336550" lvl="0" marL="457200" rtl="0" algn="l">
              <a:spcBef>
                <a:spcPts val="1200"/>
              </a:spcBef>
              <a:spcAft>
                <a:spcPts val="0"/>
              </a:spcAft>
              <a:buSzPts val="1700"/>
              <a:buFont typeface="Arial"/>
              <a:buChar char="●"/>
            </a:pPr>
            <a:r>
              <a:rPr lang="en" sz="1700">
                <a:latin typeface="Arial"/>
                <a:ea typeface="Arial"/>
                <a:cs typeface="Arial"/>
                <a:sym typeface="Arial"/>
              </a:rPr>
              <a:t>5%    Homework</a:t>
            </a:r>
            <a:endParaRPr sz="1700">
              <a:latin typeface="Arial"/>
              <a:ea typeface="Arial"/>
              <a:cs typeface="Arial"/>
              <a:sym typeface="Arial"/>
            </a:endParaRPr>
          </a:p>
          <a:p>
            <a:pPr indent="0" lvl="0" marL="0" rtl="0" algn="l">
              <a:spcBef>
                <a:spcPts val="1200"/>
              </a:spcBef>
              <a:spcAft>
                <a:spcPts val="0"/>
              </a:spcAft>
              <a:buNone/>
            </a:pPr>
            <a:r>
              <a:t/>
            </a:r>
            <a:endParaRPr sz="1400">
              <a:latin typeface="Arial"/>
              <a:ea typeface="Arial"/>
              <a:cs typeface="Arial"/>
              <a:sym typeface="Arial"/>
            </a:endParaRPr>
          </a:p>
          <a:p>
            <a:pPr indent="0" lvl="0" marL="457200" rtl="0" algn="l">
              <a:spcBef>
                <a:spcPts val="1200"/>
              </a:spcBef>
              <a:spcAft>
                <a:spcPts val="1600"/>
              </a:spcAft>
              <a:buNone/>
            </a:pPr>
            <a:r>
              <a:t/>
            </a:r>
            <a:endParaRPr sz="1400"/>
          </a:p>
        </p:txBody>
      </p:sp>
      <p:pic>
        <p:nvPicPr>
          <p:cNvPr id="123" name="Google Shape;123;p27"/>
          <p:cNvPicPr preferRelativeResize="0"/>
          <p:nvPr/>
        </p:nvPicPr>
        <p:blipFill>
          <a:blip r:embed="rId5">
            <a:alphaModFix/>
          </a:blip>
          <a:stretch>
            <a:fillRect/>
          </a:stretch>
        </p:blipFill>
        <p:spPr>
          <a:xfrm>
            <a:off x="1438574" y="3865799"/>
            <a:ext cx="339450" cy="2360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8"/>
          <p:cNvSpPr txBox="1"/>
          <p:nvPr>
            <p:ph type="title"/>
          </p:nvPr>
        </p:nvSpPr>
        <p:spPr>
          <a:xfrm>
            <a:off x="265500" y="1205825"/>
            <a:ext cx="4045200" cy="1509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rgbClr val="535353"/>
                </a:solidFill>
                <a:latin typeface="Arial"/>
                <a:ea typeface="Arial"/>
                <a:cs typeface="Arial"/>
                <a:sym typeface="Arial"/>
              </a:rPr>
              <a:t>Foundations of Production &amp; Design</a:t>
            </a:r>
            <a:endParaRPr sz="1800"/>
          </a:p>
          <a:p>
            <a:pPr indent="0" lvl="0" marL="0" rtl="0" algn="ctr">
              <a:spcBef>
                <a:spcPts val="0"/>
              </a:spcBef>
              <a:spcAft>
                <a:spcPts val="0"/>
              </a:spcAft>
              <a:buNone/>
            </a:pPr>
            <a:r>
              <a:t/>
            </a:r>
            <a:endParaRPr/>
          </a:p>
        </p:txBody>
      </p:sp>
      <p:sp>
        <p:nvSpPr>
          <p:cNvPr id="129" name="Google Shape;129;p28"/>
          <p:cNvSpPr txBox="1"/>
          <p:nvPr>
            <p:ph idx="1" type="subTitle"/>
          </p:nvPr>
        </p:nvSpPr>
        <p:spPr>
          <a:xfrm>
            <a:off x="309900" y="2101651"/>
            <a:ext cx="4045200" cy="134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Ms. Macchia</a:t>
            </a:r>
            <a:endParaRPr/>
          </a:p>
          <a:p>
            <a:pPr indent="0" lvl="0" marL="0" rtl="0" algn="l">
              <a:spcBef>
                <a:spcPts val="0"/>
              </a:spcBef>
              <a:spcAft>
                <a:spcPts val="0"/>
              </a:spcAft>
              <a:buNone/>
            </a:pPr>
            <a:r>
              <a:rPr lang="en" u="sng">
                <a:solidFill>
                  <a:schemeClr val="accent5"/>
                </a:solidFill>
                <a:hlinkClick r:id="rId3">
                  <a:extLst>
                    <a:ext uri="{A12FA001-AC4F-418D-AE19-62706E023703}">
                      <ahyp:hlinkClr val="tx"/>
                    </a:ext>
                  </a:extLst>
                </a:hlinkClick>
              </a:rPr>
              <a:t>Caromacchia@pap.net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Phone#</a:t>
            </a:r>
            <a:r>
              <a:rPr lang="en" sz="1850">
                <a:solidFill>
                  <a:srgbClr val="202124"/>
                </a:solidFill>
                <a:highlight>
                  <a:schemeClr val="lt1"/>
                </a:highlight>
                <a:latin typeface="Arial"/>
                <a:ea typeface="Arial"/>
                <a:cs typeface="Arial"/>
                <a:sym typeface="Arial"/>
              </a:rPr>
              <a:t>‪(716) 980-7042‬</a:t>
            </a:r>
            <a:endParaRPr sz="2000"/>
          </a:p>
          <a:p>
            <a:pPr indent="0" lvl="0" marL="0" rtl="0" algn="l">
              <a:spcBef>
                <a:spcPts val="0"/>
              </a:spcBef>
              <a:spcAft>
                <a:spcPts val="0"/>
              </a:spcAft>
              <a:buNone/>
            </a:pPr>
            <a:r>
              <a:t/>
            </a:r>
            <a:endParaRPr/>
          </a:p>
          <a:p>
            <a:pPr indent="0" lvl="0" marL="0" rtl="0" algn="l">
              <a:spcBef>
                <a:spcPts val="0"/>
              </a:spcBef>
              <a:spcAft>
                <a:spcPts val="0"/>
              </a:spcAft>
              <a:buNone/>
            </a:pPr>
            <a:r>
              <a:rPr lang="en"/>
              <a:t>Youtube</a:t>
            </a:r>
            <a:endParaRPr/>
          </a:p>
          <a:p>
            <a:pPr indent="0" lvl="0" marL="0" rtl="0" algn="l">
              <a:spcBef>
                <a:spcPts val="0"/>
              </a:spcBef>
              <a:spcAft>
                <a:spcPts val="0"/>
              </a:spcAft>
              <a:buNone/>
            </a:pPr>
            <a:r>
              <a:rPr lang="en" sz="1200" u="sng">
                <a:solidFill>
                  <a:schemeClr val="accent5"/>
                </a:solidFill>
                <a:hlinkClick r:id="rId4">
                  <a:extLst>
                    <a:ext uri="{A12FA001-AC4F-418D-AE19-62706E023703}">
                      <ahyp:hlinkClr val="tx"/>
                    </a:ext>
                  </a:extLst>
                </a:hlinkClick>
              </a:rPr>
              <a:t>https://www.youtube.com/channel/UCvWa4KXHbmySlWDFLIk2GUQ</a:t>
            </a:r>
            <a:endParaRPr sz="1200"/>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30" name="Google Shape;130;p28"/>
          <p:cNvSpPr txBox="1"/>
          <p:nvPr>
            <p:ph idx="2" type="body"/>
          </p:nvPr>
        </p:nvSpPr>
        <p:spPr>
          <a:xfrm>
            <a:off x="4572000" y="78325"/>
            <a:ext cx="4572000" cy="4973400"/>
          </a:xfrm>
          <a:prstGeom prst="rect">
            <a:avLst/>
          </a:prstGeom>
        </p:spPr>
        <p:txBody>
          <a:bodyPr anchorCtr="0" anchor="ctr" bIns="91425" lIns="91425" spcFirstLastPara="1" rIns="91425" wrap="square" tIns="91425">
            <a:noAutofit/>
          </a:bodyPr>
          <a:lstStyle/>
          <a:p>
            <a:pPr indent="0" lvl="0" marL="457200" rtl="0" algn="l">
              <a:spcBef>
                <a:spcPts val="0"/>
              </a:spcBef>
              <a:spcAft>
                <a:spcPts val="0"/>
              </a:spcAft>
              <a:buNone/>
            </a:pPr>
            <a:r>
              <a:rPr lang="en" sz="2900" u="sng"/>
              <a:t>Classwork</a:t>
            </a:r>
            <a:endParaRPr sz="2900" u="sng"/>
          </a:p>
          <a:p>
            <a:pPr indent="-336550" lvl="0" marL="457200" rtl="0" algn="l">
              <a:spcBef>
                <a:spcPts val="1600"/>
              </a:spcBef>
              <a:spcAft>
                <a:spcPts val="0"/>
              </a:spcAft>
              <a:buSzPts val="1700"/>
              <a:buFont typeface="Arial"/>
              <a:buChar char="●"/>
            </a:pPr>
            <a:r>
              <a:rPr lang="en" sz="1700">
                <a:latin typeface="Arial"/>
                <a:ea typeface="Arial"/>
                <a:cs typeface="Arial"/>
                <a:sym typeface="Arial"/>
              </a:rPr>
              <a:t>Elements of Composition</a:t>
            </a:r>
            <a:endParaRPr sz="1700">
              <a:latin typeface="Arial"/>
              <a:ea typeface="Arial"/>
              <a:cs typeface="Arial"/>
              <a:sym typeface="Arial"/>
            </a:endParaRPr>
          </a:p>
          <a:p>
            <a:pPr indent="-336550" lvl="0" marL="457200" rtl="0" algn="l">
              <a:spcBef>
                <a:spcPts val="0"/>
              </a:spcBef>
              <a:spcAft>
                <a:spcPts val="0"/>
              </a:spcAft>
              <a:buSzPts val="1700"/>
              <a:buFont typeface="Arial"/>
              <a:buChar char="●"/>
            </a:pPr>
            <a:r>
              <a:rPr lang="en" sz="1700">
                <a:latin typeface="Arial"/>
                <a:ea typeface="Arial"/>
                <a:cs typeface="Arial"/>
                <a:sym typeface="Arial"/>
              </a:rPr>
              <a:t>Photography</a:t>
            </a:r>
            <a:endParaRPr sz="1700">
              <a:latin typeface="Arial"/>
              <a:ea typeface="Arial"/>
              <a:cs typeface="Arial"/>
              <a:sym typeface="Arial"/>
            </a:endParaRPr>
          </a:p>
          <a:p>
            <a:pPr indent="-336550" lvl="0" marL="457200" rtl="0" algn="l">
              <a:spcBef>
                <a:spcPts val="0"/>
              </a:spcBef>
              <a:spcAft>
                <a:spcPts val="0"/>
              </a:spcAft>
              <a:buSzPts val="1700"/>
              <a:buFont typeface="Arial"/>
              <a:buChar char="●"/>
            </a:pPr>
            <a:r>
              <a:rPr lang="en" sz="1700">
                <a:latin typeface="Arial"/>
                <a:ea typeface="Arial"/>
                <a:cs typeface="Arial"/>
                <a:sym typeface="Arial"/>
              </a:rPr>
              <a:t>Video Production - Final Cut Pro</a:t>
            </a:r>
            <a:endParaRPr sz="1700">
              <a:latin typeface="Arial"/>
              <a:ea typeface="Arial"/>
              <a:cs typeface="Arial"/>
              <a:sym typeface="Arial"/>
            </a:endParaRPr>
          </a:p>
          <a:p>
            <a:pPr indent="-336550" lvl="0" marL="457200" rtl="0" algn="l">
              <a:spcBef>
                <a:spcPts val="0"/>
              </a:spcBef>
              <a:spcAft>
                <a:spcPts val="0"/>
              </a:spcAft>
              <a:buSzPts val="1700"/>
              <a:buFont typeface="Arial"/>
              <a:buChar char="●"/>
            </a:pPr>
            <a:r>
              <a:rPr lang="en" sz="1700">
                <a:latin typeface="Arial"/>
                <a:ea typeface="Arial"/>
                <a:cs typeface="Arial"/>
                <a:sym typeface="Arial"/>
              </a:rPr>
              <a:t>Public Service Announcement</a:t>
            </a:r>
            <a:endParaRPr sz="1700">
              <a:latin typeface="Arial"/>
              <a:ea typeface="Arial"/>
              <a:cs typeface="Arial"/>
              <a:sym typeface="Arial"/>
            </a:endParaRPr>
          </a:p>
          <a:p>
            <a:pPr indent="-336550" lvl="0" marL="457200" rtl="0" algn="l">
              <a:spcBef>
                <a:spcPts val="0"/>
              </a:spcBef>
              <a:spcAft>
                <a:spcPts val="0"/>
              </a:spcAft>
              <a:buSzPts val="1700"/>
              <a:buFont typeface="Arial"/>
              <a:buChar char="●"/>
            </a:pPr>
            <a:r>
              <a:rPr lang="en" sz="1700">
                <a:latin typeface="Arial"/>
                <a:ea typeface="Arial"/>
                <a:cs typeface="Arial"/>
                <a:sym typeface="Arial"/>
              </a:rPr>
              <a:t>Graphic Design - Photoshop</a:t>
            </a:r>
            <a:endParaRPr sz="1700">
              <a:latin typeface="Arial"/>
              <a:ea typeface="Arial"/>
              <a:cs typeface="Arial"/>
              <a:sym typeface="Arial"/>
            </a:endParaRPr>
          </a:p>
          <a:p>
            <a:pPr indent="0" lvl="0" marL="914400" rtl="0" algn="l">
              <a:spcBef>
                <a:spcPts val="1200"/>
              </a:spcBef>
              <a:spcAft>
                <a:spcPts val="1600"/>
              </a:spcAft>
              <a:buNone/>
            </a:pPr>
            <a:r>
              <a:t/>
            </a:r>
            <a:endParaRPr sz="1400"/>
          </a:p>
        </p:txBody>
      </p:sp>
      <p:pic>
        <p:nvPicPr>
          <p:cNvPr id="131" name="Google Shape;131;p28"/>
          <p:cNvPicPr preferRelativeResize="0"/>
          <p:nvPr/>
        </p:nvPicPr>
        <p:blipFill>
          <a:blip r:embed="rId5">
            <a:alphaModFix/>
          </a:blip>
          <a:stretch>
            <a:fillRect/>
          </a:stretch>
        </p:blipFill>
        <p:spPr>
          <a:xfrm>
            <a:off x="1438574" y="3865799"/>
            <a:ext cx="339450" cy="236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