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Lst>
  <p:sldSz cy="5143500" cx="9144000"/>
  <p:notesSz cx="6858000" cy="9144000"/>
  <p:embeddedFontLst>
    <p:embeddedFont>
      <p:font typeface="Proxima Nov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regular.fntdata"/><Relationship Id="rId10" Type="http://schemas.openxmlformats.org/officeDocument/2006/relationships/slide" Target="slides/slide4.xml"/><Relationship Id="rId13" Type="http://schemas.openxmlformats.org/officeDocument/2006/relationships/font" Target="fonts/ProximaNova-italic.fntdata"/><Relationship Id="rId12" Type="http://schemas.openxmlformats.org/officeDocument/2006/relationships/font" Target="fonts/ProximaNov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font" Target="fonts/ProximaNova-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a5520403c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a5520403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b9a3abeb_0_2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b9a3abe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a5520403c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a5520403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de60e5307_0_5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de60e530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4" name="Shape 54"/>
        <p:cNvGrpSpPr/>
        <p:nvPr/>
      </p:nvGrpSpPr>
      <p:grpSpPr>
        <a:xfrm>
          <a:off x="0" y="0"/>
          <a:ext cx="0" cy="0"/>
          <a:chOff x="0" y="0"/>
          <a:chExt cx="0" cy="0"/>
        </a:xfrm>
      </p:grpSpPr>
      <p:cxnSp>
        <p:nvCxnSpPr>
          <p:cNvPr id="55" name="Google Shape;55;p14"/>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56" name="Google Shape;56;p14"/>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57" name="Google Shape;57;p14"/>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400"/>
              <a:buNone/>
              <a:defRPr sz="2400">
                <a:solidFill>
                  <a:schemeClr val="lt1"/>
                </a:solidFill>
              </a:defRPr>
            </a:lvl1pPr>
            <a:lvl2pPr lvl="1" rtl="0">
              <a:lnSpc>
                <a:spcPct val="100000"/>
              </a:lnSpc>
              <a:spcBef>
                <a:spcPts val="0"/>
              </a:spcBef>
              <a:spcAft>
                <a:spcPts val="0"/>
              </a:spcAft>
              <a:buClr>
                <a:schemeClr val="lt1"/>
              </a:buClr>
              <a:buSzPts val="2400"/>
              <a:buNone/>
              <a:defRPr sz="2400">
                <a:solidFill>
                  <a:schemeClr val="lt1"/>
                </a:solidFill>
              </a:defRPr>
            </a:lvl2pPr>
            <a:lvl3pPr lvl="2" rtl="0">
              <a:lnSpc>
                <a:spcPct val="100000"/>
              </a:lnSpc>
              <a:spcBef>
                <a:spcPts val="0"/>
              </a:spcBef>
              <a:spcAft>
                <a:spcPts val="0"/>
              </a:spcAft>
              <a:buClr>
                <a:schemeClr val="lt1"/>
              </a:buClr>
              <a:buSzPts val="2400"/>
              <a:buNone/>
              <a:defRPr sz="2400">
                <a:solidFill>
                  <a:schemeClr val="lt1"/>
                </a:solidFill>
              </a:defRPr>
            </a:lvl3pPr>
            <a:lvl4pPr lvl="3" rtl="0">
              <a:lnSpc>
                <a:spcPct val="100000"/>
              </a:lnSpc>
              <a:spcBef>
                <a:spcPts val="0"/>
              </a:spcBef>
              <a:spcAft>
                <a:spcPts val="0"/>
              </a:spcAft>
              <a:buClr>
                <a:schemeClr val="lt1"/>
              </a:buClr>
              <a:buSzPts val="2400"/>
              <a:buNone/>
              <a:defRPr sz="2400">
                <a:solidFill>
                  <a:schemeClr val="lt1"/>
                </a:solidFill>
              </a:defRPr>
            </a:lvl4pPr>
            <a:lvl5pPr lvl="4" rtl="0">
              <a:lnSpc>
                <a:spcPct val="100000"/>
              </a:lnSpc>
              <a:spcBef>
                <a:spcPts val="0"/>
              </a:spcBef>
              <a:spcAft>
                <a:spcPts val="0"/>
              </a:spcAft>
              <a:buClr>
                <a:schemeClr val="lt1"/>
              </a:buClr>
              <a:buSzPts val="2400"/>
              <a:buNone/>
              <a:defRPr sz="2400">
                <a:solidFill>
                  <a:schemeClr val="lt1"/>
                </a:solidFill>
              </a:defRPr>
            </a:lvl5pPr>
            <a:lvl6pPr lvl="5" rtl="0">
              <a:lnSpc>
                <a:spcPct val="100000"/>
              </a:lnSpc>
              <a:spcBef>
                <a:spcPts val="0"/>
              </a:spcBef>
              <a:spcAft>
                <a:spcPts val="0"/>
              </a:spcAft>
              <a:buClr>
                <a:schemeClr val="lt1"/>
              </a:buClr>
              <a:buSzPts val="2400"/>
              <a:buNone/>
              <a:defRPr sz="2400">
                <a:solidFill>
                  <a:schemeClr val="lt1"/>
                </a:solidFill>
              </a:defRPr>
            </a:lvl6pPr>
            <a:lvl7pPr lvl="6" rtl="0">
              <a:lnSpc>
                <a:spcPct val="100000"/>
              </a:lnSpc>
              <a:spcBef>
                <a:spcPts val="0"/>
              </a:spcBef>
              <a:spcAft>
                <a:spcPts val="0"/>
              </a:spcAft>
              <a:buClr>
                <a:schemeClr val="lt1"/>
              </a:buClr>
              <a:buSzPts val="2400"/>
              <a:buNone/>
              <a:defRPr sz="2400">
                <a:solidFill>
                  <a:schemeClr val="lt1"/>
                </a:solidFill>
              </a:defRPr>
            </a:lvl7pPr>
            <a:lvl8pPr lvl="7" rtl="0">
              <a:lnSpc>
                <a:spcPct val="100000"/>
              </a:lnSpc>
              <a:spcBef>
                <a:spcPts val="0"/>
              </a:spcBef>
              <a:spcAft>
                <a:spcPts val="0"/>
              </a:spcAft>
              <a:buClr>
                <a:schemeClr val="lt1"/>
              </a:buClr>
              <a:buSzPts val="2400"/>
              <a:buNone/>
              <a:defRPr sz="2400">
                <a:solidFill>
                  <a:schemeClr val="lt1"/>
                </a:solidFill>
              </a:defRPr>
            </a:lvl8pPr>
            <a:lvl9pPr lvl="8" rtl="0">
              <a:lnSpc>
                <a:spcPct val="100000"/>
              </a:lnSpc>
              <a:spcBef>
                <a:spcPts val="0"/>
              </a:spcBef>
              <a:spcAft>
                <a:spcPts val="0"/>
              </a:spcAft>
              <a:buClr>
                <a:schemeClr val="lt1"/>
              </a:buClr>
              <a:buSzPts val="2400"/>
              <a:buNone/>
              <a:defRPr sz="2400">
                <a:solidFill>
                  <a:schemeClr val="lt1"/>
                </a:solidFill>
              </a:defRPr>
            </a:lvl9pPr>
          </a:lstStyle>
          <a:p/>
        </p:txBody>
      </p:sp>
      <p:sp>
        <p:nvSpPr>
          <p:cNvPr id="58" name="Google Shape;58;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59" name="Shape 59"/>
        <p:cNvGrpSpPr/>
        <p:nvPr/>
      </p:nvGrpSpPr>
      <p:grpSpPr>
        <a:xfrm>
          <a:off x="0" y="0"/>
          <a:ext cx="0" cy="0"/>
          <a:chOff x="0" y="0"/>
          <a:chExt cx="0" cy="0"/>
        </a:xfrm>
      </p:grpSpPr>
      <p:cxnSp>
        <p:nvCxnSpPr>
          <p:cNvPr id="60" name="Google Shape;60;p15"/>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61" name="Google Shape;61;p15"/>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2" name="Google Shape;62;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3" name="Shape 63"/>
        <p:cNvGrpSpPr/>
        <p:nvPr/>
      </p:nvGrpSpPr>
      <p:grpSpPr>
        <a:xfrm>
          <a:off x="0" y="0"/>
          <a:ext cx="0" cy="0"/>
          <a:chOff x="0" y="0"/>
          <a:chExt cx="0" cy="0"/>
        </a:xfrm>
      </p:grpSpPr>
      <p:sp>
        <p:nvSpPr>
          <p:cNvPr id="64" name="Google Shape;64;p16"/>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7" name="Google Shape;67;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 name="Google Shape;70;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1" name="Google Shape;71;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5" name="Google Shape;75;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8" name="Google Shape;78;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9" name="Google Shape;79;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80" name="Shape 80"/>
        <p:cNvGrpSpPr/>
        <p:nvPr/>
      </p:nvGrpSpPr>
      <p:grpSpPr>
        <a:xfrm>
          <a:off x="0" y="0"/>
          <a:ext cx="0" cy="0"/>
          <a:chOff x="0" y="0"/>
          <a:chExt cx="0" cy="0"/>
        </a:xfrm>
      </p:grpSpPr>
      <p:sp>
        <p:nvSpPr>
          <p:cNvPr id="81" name="Google Shape;81;p20"/>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2" name="Google Shape;82;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21"/>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21"/>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86" name="Google Shape;86;p21"/>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7" name="Google Shape;87;p21"/>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89" name="Google Shape;89;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0" name="Shape 90"/>
        <p:cNvGrpSpPr/>
        <p:nvPr/>
      </p:nvGrpSpPr>
      <p:grpSpPr>
        <a:xfrm>
          <a:off x="0" y="0"/>
          <a:ext cx="0" cy="0"/>
          <a:chOff x="0" y="0"/>
          <a:chExt cx="0" cy="0"/>
        </a:xfrm>
      </p:grpSpPr>
      <p:sp>
        <p:nvSpPr>
          <p:cNvPr id="91" name="Google Shape;91;p22"/>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100"/>
              <a:buNone/>
              <a:defRPr sz="2100"/>
            </a:lvl1pPr>
          </a:lstStyle>
          <a:p/>
        </p:txBody>
      </p:sp>
      <p:sp>
        <p:nvSpPr>
          <p:cNvPr id="92" name="Google Shape;92;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3" name="Shape 93"/>
        <p:cNvGrpSpPr/>
        <p:nvPr/>
      </p:nvGrpSpPr>
      <p:grpSpPr>
        <a:xfrm>
          <a:off x="0" y="0"/>
          <a:ext cx="0" cy="0"/>
          <a:chOff x="0" y="0"/>
          <a:chExt cx="0" cy="0"/>
        </a:xfrm>
      </p:grpSpPr>
      <p:sp>
        <p:nvSpPr>
          <p:cNvPr id="94" name="Google Shape;94;p23"/>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3"/>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4000"/>
              <a:buNone/>
              <a:defRPr b="1" sz="14000"/>
            </a:lvl1pPr>
            <a:lvl2pPr lvl="1" rtl="0" algn="ctr">
              <a:spcBef>
                <a:spcPts val="0"/>
              </a:spcBef>
              <a:spcAft>
                <a:spcPts val="0"/>
              </a:spcAft>
              <a:buSzPts val="14000"/>
              <a:buNone/>
              <a:defRPr b="1" sz="14000"/>
            </a:lvl2pPr>
            <a:lvl3pPr lvl="2" rtl="0" algn="ctr">
              <a:spcBef>
                <a:spcPts val="0"/>
              </a:spcBef>
              <a:spcAft>
                <a:spcPts val="0"/>
              </a:spcAft>
              <a:buSzPts val="14000"/>
              <a:buNone/>
              <a:defRPr b="1" sz="14000"/>
            </a:lvl3pPr>
            <a:lvl4pPr lvl="3" rtl="0" algn="ctr">
              <a:spcBef>
                <a:spcPts val="0"/>
              </a:spcBef>
              <a:spcAft>
                <a:spcPts val="0"/>
              </a:spcAft>
              <a:buSzPts val="14000"/>
              <a:buNone/>
              <a:defRPr b="1" sz="14000"/>
            </a:lvl4pPr>
            <a:lvl5pPr lvl="4" rtl="0" algn="ctr">
              <a:spcBef>
                <a:spcPts val="0"/>
              </a:spcBef>
              <a:spcAft>
                <a:spcPts val="0"/>
              </a:spcAft>
              <a:buSzPts val="14000"/>
              <a:buNone/>
              <a:defRPr b="1" sz="14000"/>
            </a:lvl5pPr>
            <a:lvl6pPr lvl="5" rtl="0" algn="ctr">
              <a:spcBef>
                <a:spcPts val="0"/>
              </a:spcBef>
              <a:spcAft>
                <a:spcPts val="0"/>
              </a:spcAft>
              <a:buSzPts val="14000"/>
              <a:buNone/>
              <a:defRPr b="1" sz="14000"/>
            </a:lvl6pPr>
            <a:lvl7pPr lvl="6" rtl="0" algn="ctr">
              <a:spcBef>
                <a:spcPts val="0"/>
              </a:spcBef>
              <a:spcAft>
                <a:spcPts val="0"/>
              </a:spcAft>
              <a:buSzPts val="14000"/>
              <a:buNone/>
              <a:defRPr b="1" sz="14000"/>
            </a:lvl7pPr>
            <a:lvl8pPr lvl="7" rtl="0" algn="ctr">
              <a:spcBef>
                <a:spcPts val="0"/>
              </a:spcBef>
              <a:spcAft>
                <a:spcPts val="0"/>
              </a:spcAft>
              <a:buSzPts val="14000"/>
              <a:buNone/>
              <a:defRPr b="1" sz="14000"/>
            </a:lvl8pPr>
            <a:lvl9pPr lvl="8" rtl="0" algn="ctr">
              <a:spcBef>
                <a:spcPts val="0"/>
              </a:spcBef>
              <a:spcAft>
                <a:spcPts val="0"/>
              </a:spcAft>
              <a:buSzPts val="14000"/>
              <a:buNone/>
              <a:defRPr b="1" sz="14000"/>
            </a:lvl9pPr>
          </a:lstStyle>
          <a:p>
            <a:r>
              <a:t>xx%</a:t>
            </a:r>
          </a:p>
        </p:txBody>
      </p:sp>
      <p:sp>
        <p:nvSpPr>
          <p:cNvPr id="96" name="Google Shape;96;p23"/>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7" name="Google Shape;9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8" name="Shape 98"/>
        <p:cNvGrpSpPr/>
        <p:nvPr/>
      </p:nvGrpSpPr>
      <p:grpSpPr>
        <a:xfrm>
          <a:off x="0" y="0"/>
          <a:ext cx="0" cy="0"/>
          <a:chOff x="0" y="0"/>
          <a:chExt cx="0" cy="0"/>
        </a:xfrm>
      </p:grpSpPr>
      <p:sp>
        <p:nvSpPr>
          <p:cNvPr id="99" name="Google Shape;99;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rtl="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Proxima Nova"/>
                <a:ea typeface="Proxima Nova"/>
                <a:cs typeface="Proxima Nova"/>
                <a:sym typeface="Proxima Nova"/>
              </a:defRPr>
            </a:lvl1pPr>
            <a:lvl2pPr lvl="1" rtl="0" algn="r">
              <a:buNone/>
              <a:defRPr sz="1000">
                <a:solidFill>
                  <a:schemeClr val="dk1"/>
                </a:solidFill>
                <a:latin typeface="Proxima Nova"/>
                <a:ea typeface="Proxima Nova"/>
                <a:cs typeface="Proxima Nova"/>
                <a:sym typeface="Proxima Nova"/>
              </a:defRPr>
            </a:lvl2pPr>
            <a:lvl3pPr lvl="2" rtl="0" algn="r">
              <a:buNone/>
              <a:defRPr sz="1000">
                <a:solidFill>
                  <a:schemeClr val="dk1"/>
                </a:solidFill>
                <a:latin typeface="Proxima Nova"/>
                <a:ea typeface="Proxima Nova"/>
                <a:cs typeface="Proxima Nova"/>
                <a:sym typeface="Proxima Nova"/>
              </a:defRPr>
            </a:lvl3pPr>
            <a:lvl4pPr lvl="3" rtl="0" algn="r">
              <a:buNone/>
              <a:defRPr sz="1000">
                <a:solidFill>
                  <a:schemeClr val="dk1"/>
                </a:solidFill>
                <a:latin typeface="Proxima Nova"/>
                <a:ea typeface="Proxima Nova"/>
                <a:cs typeface="Proxima Nova"/>
                <a:sym typeface="Proxima Nova"/>
              </a:defRPr>
            </a:lvl4pPr>
            <a:lvl5pPr lvl="4" rtl="0" algn="r">
              <a:buNone/>
              <a:defRPr sz="1000">
                <a:solidFill>
                  <a:schemeClr val="dk1"/>
                </a:solidFill>
                <a:latin typeface="Proxima Nova"/>
                <a:ea typeface="Proxima Nova"/>
                <a:cs typeface="Proxima Nova"/>
                <a:sym typeface="Proxima Nova"/>
              </a:defRPr>
            </a:lvl5pPr>
            <a:lvl6pPr lvl="5" rtl="0" algn="r">
              <a:buNone/>
              <a:defRPr sz="1000">
                <a:solidFill>
                  <a:schemeClr val="dk1"/>
                </a:solidFill>
                <a:latin typeface="Proxima Nova"/>
                <a:ea typeface="Proxima Nova"/>
                <a:cs typeface="Proxima Nova"/>
                <a:sym typeface="Proxima Nova"/>
              </a:defRPr>
            </a:lvl6pPr>
            <a:lvl7pPr lvl="6" rtl="0" algn="r">
              <a:buNone/>
              <a:defRPr sz="1000">
                <a:solidFill>
                  <a:schemeClr val="dk1"/>
                </a:solidFill>
                <a:latin typeface="Proxima Nova"/>
                <a:ea typeface="Proxima Nova"/>
                <a:cs typeface="Proxima Nova"/>
                <a:sym typeface="Proxima Nova"/>
              </a:defRPr>
            </a:lvl7pPr>
            <a:lvl8pPr lvl="7" rtl="0" algn="r">
              <a:buNone/>
              <a:defRPr sz="1000">
                <a:solidFill>
                  <a:schemeClr val="dk1"/>
                </a:solidFill>
                <a:latin typeface="Proxima Nova"/>
                <a:ea typeface="Proxima Nova"/>
                <a:cs typeface="Proxima Nova"/>
                <a:sym typeface="Proxima Nova"/>
              </a:defRPr>
            </a:lvl8pPr>
            <a:lvl9pPr lvl="8" rtl="0"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5"/>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Foundations of Production &amp; Design</a:t>
            </a:r>
            <a:endParaRPr sz="1800"/>
          </a:p>
          <a:p>
            <a:pPr indent="0" lvl="0" marL="0" rtl="0" algn="ctr">
              <a:spcBef>
                <a:spcPts val="0"/>
              </a:spcBef>
              <a:spcAft>
                <a:spcPts val="0"/>
              </a:spcAft>
              <a:buNone/>
            </a:pPr>
            <a:r>
              <a:t/>
            </a:r>
            <a:endParaRPr/>
          </a:p>
        </p:txBody>
      </p:sp>
      <p:sp>
        <p:nvSpPr>
          <p:cNvPr id="105" name="Google Shape;105;p25"/>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hlink"/>
                </a:solidFill>
                <a:hlinkClick r:id="rId3"/>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a:p>
          <a:p>
            <a:pPr indent="0" lvl="0" marL="0" rtl="0" algn="l">
              <a:spcBef>
                <a:spcPts val="0"/>
              </a:spcBef>
              <a:spcAft>
                <a:spcPts val="0"/>
              </a:spcAft>
              <a:buNone/>
            </a:pPr>
            <a:r>
              <a:rPr lang="en"/>
              <a:t>Youtube</a:t>
            </a:r>
            <a:endParaRPr/>
          </a:p>
          <a:p>
            <a:pPr indent="0" lvl="0" marL="0" rtl="0" algn="l">
              <a:spcBef>
                <a:spcPts val="0"/>
              </a:spcBef>
              <a:spcAft>
                <a:spcPts val="0"/>
              </a:spcAft>
              <a:buNone/>
            </a:pPr>
            <a:r>
              <a:rPr lang="en" sz="1200" u="sng">
                <a:solidFill>
                  <a:schemeClr val="hlink"/>
                </a:solidFill>
                <a:hlinkClick r:id="rId4"/>
              </a:rPr>
              <a:t>https://www.youtube.com/channel/UCvWa4KXHbmySlWDFLIk2GUQ</a:t>
            </a:r>
            <a:endParaRPr sz="1200"/>
          </a:p>
        </p:txBody>
      </p:sp>
      <p:sp>
        <p:nvSpPr>
          <p:cNvPr id="106" name="Google Shape;106;p25"/>
          <p:cNvSpPr txBox="1"/>
          <p:nvPr>
            <p:ph idx="2" type="body"/>
          </p:nvPr>
        </p:nvSpPr>
        <p:spPr>
          <a:xfrm>
            <a:off x="4816750" y="78325"/>
            <a:ext cx="43272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sz="2100" u="sng">
              <a:latin typeface="Arial"/>
              <a:ea typeface="Arial"/>
              <a:cs typeface="Arial"/>
              <a:sym typeface="Arial"/>
            </a:endParaRPr>
          </a:p>
          <a:p>
            <a:pPr indent="0" lvl="0" marL="0" rtl="0" algn="l">
              <a:spcBef>
                <a:spcPts val="0"/>
              </a:spcBef>
              <a:spcAft>
                <a:spcPts val="0"/>
              </a:spcAft>
              <a:buNone/>
            </a:pPr>
            <a:r>
              <a:rPr lang="en" sz="2100" u="sng">
                <a:latin typeface="Arial"/>
                <a:ea typeface="Arial"/>
                <a:cs typeface="Arial"/>
                <a:sym typeface="Arial"/>
              </a:rPr>
              <a:t>Course Description</a:t>
            </a:r>
            <a:endParaRPr sz="2100" u="sng">
              <a:latin typeface="Arial"/>
              <a:ea typeface="Arial"/>
              <a:cs typeface="Arial"/>
              <a:sym typeface="Arial"/>
            </a:endParaRPr>
          </a:p>
          <a:p>
            <a:pPr indent="0" lvl="0" marL="0" rtl="0" algn="l">
              <a:spcBef>
                <a:spcPts val="0"/>
              </a:spcBef>
              <a:spcAft>
                <a:spcPts val="0"/>
              </a:spcAft>
              <a:buNone/>
            </a:pPr>
            <a:r>
              <a:t/>
            </a:r>
            <a:endParaRPr sz="1500">
              <a:latin typeface="Arial"/>
              <a:ea typeface="Arial"/>
              <a:cs typeface="Arial"/>
              <a:sym typeface="Arial"/>
            </a:endParaRPr>
          </a:p>
          <a:p>
            <a:pPr indent="0" lvl="0" marL="0" rtl="0" algn="just">
              <a:spcBef>
                <a:spcPts val="0"/>
              </a:spcBef>
              <a:spcAft>
                <a:spcPts val="0"/>
              </a:spcAft>
              <a:buNone/>
            </a:pPr>
            <a:r>
              <a:t/>
            </a:r>
            <a:endParaRPr sz="1500">
              <a:latin typeface="Arial"/>
              <a:ea typeface="Arial"/>
              <a:cs typeface="Arial"/>
              <a:sym typeface="Arial"/>
            </a:endParaRPr>
          </a:p>
          <a:p>
            <a:pPr indent="0" lvl="0" marL="0" rtl="0" algn="just">
              <a:spcBef>
                <a:spcPts val="0"/>
              </a:spcBef>
              <a:spcAft>
                <a:spcPts val="0"/>
              </a:spcAft>
              <a:buNone/>
            </a:pPr>
            <a:r>
              <a:rPr lang="en" sz="1500">
                <a:latin typeface="Arial"/>
                <a:ea typeface="Arial"/>
                <a:cs typeface="Arial"/>
                <a:sym typeface="Arial"/>
              </a:rPr>
              <a:t>The FOUNDATIONS OF PRODUCTION AND DESIGN course will provide students with the ability to become the producers of content while continuing to explore the impact of media in their everyday lives. Through Project Based Learning students will analyze the different genres of communication and will apply this knowledge when they create their own visual messages using various media. This course will also promote skills needed for college and career, such as, storytelling, data analysis, collaboration, public speaking, and organization.</a:t>
            </a:r>
            <a:endParaRPr sz="1500">
              <a:latin typeface="Arial"/>
              <a:ea typeface="Arial"/>
              <a:cs typeface="Arial"/>
              <a:sym typeface="Arial"/>
            </a:endParaRPr>
          </a:p>
          <a:p>
            <a:pPr indent="0" lvl="0" marL="0" rtl="0" algn="l">
              <a:spcBef>
                <a:spcPts val="0"/>
              </a:spcBef>
              <a:spcAft>
                <a:spcPts val="0"/>
              </a:spcAft>
              <a:buNone/>
            </a:pPr>
            <a:r>
              <a:t/>
            </a:r>
            <a:endParaRPr sz="1200">
              <a:latin typeface="Arial"/>
              <a:ea typeface="Arial"/>
              <a:cs typeface="Arial"/>
              <a:sym typeface="Arial"/>
            </a:endParaRPr>
          </a:p>
          <a:p>
            <a:pPr indent="0" lvl="0" marL="457200" rtl="0" algn="l">
              <a:spcBef>
                <a:spcPts val="1100"/>
              </a:spcBef>
              <a:spcAft>
                <a:spcPts val="1600"/>
              </a:spcAft>
              <a:buNone/>
            </a:pPr>
            <a:r>
              <a:t/>
            </a:r>
            <a:endParaRPr/>
          </a:p>
        </p:txBody>
      </p:sp>
      <p:pic>
        <p:nvPicPr>
          <p:cNvPr id="107" name="Google Shape;107;p25"/>
          <p:cNvPicPr preferRelativeResize="0"/>
          <p:nvPr/>
        </p:nvPicPr>
        <p:blipFill>
          <a:blip r:embed="rId5">
            <a:alphaModFix/>
          </a:blip>
          <a:stretch>
            <a:fillRect/>
          </a:stretch>
        </p:blipFill>
        <p:spPr>
          <a:xfrm>
            <a:off x="1403499" y="3877449"/>
            <a:ext cx="339450" cy="23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6"/>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Foundations of Production &amp; Design</a:t>
            </a:r>
            <a:endParaRPr sz="1800"/>
          </a:p>
          <a:p>
            <a:pPr indent="0" lvl="0" marL="0" rtl="0" algn="ctr">
              <a:spcBef>
                <a:spcPts val="0"/>
              </a:spcBef>
              <a:spcAft>
                <a:spcPts val="0"/>
              </a:spcAft>
              <a:buNone/>
            </a:pPr>
            <a:r>
              <a:t/>
            </a:r>
            <a:endParaRPr/>
          </a:p>
        </p:txBody>
      </p:sp>
      <p:sp>
        <p:nvSpPr>
          <p:cNvPr id="113" name="Google Shape;113;p26"/>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a:p>
          <a:p>
            <a:pPr indent="0" lvl="0" marL="0" rtl="0" algn="l">
              <a:spcBef>
                <a:spcPts val="0"/>
              </a:spcBef>
              <a:spcAft>
                <a:spcPts val="0"/>
              </a:spcAft>
              <a:buNone/>
            </a:pPr>
            <a:r>
              <a:rPr lang="en"/>
              <a:t>Youtube</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sz="1200"/>
          </a:p>
          <a:p>
            <a:pPr indent="0" lvl="0" marL="0" rtl="0" algn="l">
              <a:spcBef>
                <a:spcPts val="0"/>
              </a:spcBef>
              <a:spcAft>
                <a:spcPts val="0"/>
              </a:spcAft>
              <a:buNone/>
            </a:pPr>
            <a:r>
              <a:t/>
            </a:r>
            <a:endParaRPr/>
          </a:p>
        </p:txBody>
      </p:sp>
      <p:sp>
        <p:nvSpPr>
          <p:cNvPr id="114" name="Google Shape;114;p26"/>
          <p:cNvSpPr txBox="1"/>
          <p:nvPr>
            <p:ph idx="2" type="body"/>
          </p:nvPr>
        </p:nvSpPr>
        <p:spPr>
          <a:xfrm>
            <a:off x="4816750" y="78325"/>
            <a:ext cx="43272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b="1" sz="2100"/>
          </a:p>
          <a:p>
            <a:pPr indent="0" lvl="0" marL="0" rtl="0" algn="l">
              <a:spcBef>
                <a:spcPts val="1600"/>
              </a:spcBef>
              <a:spcAft>
                <a:spcPts val="0"/>
              </a:spcAft>
              <a:buNone/>
            </a:pPr>
            <a:r>
              <a:rPr b="1" lang="en" sz="2100"/>
              <a:t>Classroom Learning Expectations</a:t>
            </a:r>
            <a:endParaRPr b="1" sz="2100"/>
          </a:p>
          <a:p>
            <a:pPr indent="-336550" lvl="0" marL="457200" rtl="0" algn="l">
              <a:spcBef>
                <a:spcPts val="1600"/>
              </a:spcBef>
              <a:spcAft>
                <a:spcPts val="0"/>
              </a:spcAft>
              <a:buSzPts val="1700"/>
              <a:buFont typeface="Arial"/>
              <a:buChar char="●"/>
            </a:pPr>
            <a:r>
              <a:rPr lang="en" sz="1700">
                <a:latin typeface="Arial"/>
                <a:ea typeface="Arial"/>
                <a:cs typeface="Arial"/>
                <a:sym typeface="Arial"/>
              </a:rPr>
              <a:t>Come to class on time and prepared to learn.</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Must have a mask over mouth and nose. </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Students must be appropriately dressed.</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Respect others in the classroom.</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Classroom computers are for school work only. </a:t>
            </a:r>
            <a:endParaRPr sz="1700">
              <a:latin typeface="Arial"/>
              <a:ea typeface="Arial"/>
              <a:cs typeface="Arial"/>
              <a:sym typeface="Arial"/>
            </a:endParaRPr>
          </a:p>
          <a:p>
            <a:pPr indent="0" lvl="0" marL="457200" rtl="0" algn="l">
              <a:spcBef>
                <a:spcPts val="1200"/>
              </a:spcBef>
              <a:spcAft>
                <a:spcPts val="0"/>
              </a:spcAft>
              <a:buNone/>
            </a:pPr>
            <a:r>
              <a:t/>
            </a:r>
            <a:endParaRPr/>
          </a:p>
          <a:p>
            <a:pPr indent="0" lvl="0" marL="457200" rtl="0" algn="l">
              <a:spcBef>
                <a:spcPts val="1200"/>
              </a:spcBef>
              <a:spcAft>
                <a:spcPts val="1600"/>
              </a:spcAft>
              <a:buNone/>
            </a:pPr>
            <a:r>
              <a:t/>
            </a:r>
            <a:endParaRPr sz="1400"/>
          </a:p>
        </p:txBody>
      </p:sp>
      <p:pic>
        <p:nvPicPr>
          <p:cNvPr id="115" name="Google Shape;115;p26"/>
          <p:cNvPicPr preferRelativeResize="0"/>
          <p:nvPr/>
        </p:nvPicPr>
        <p:blipFill>
          <a:blip r:embed="rId5">
            <a:alphaModFix/>
          </a:blip>
          <a:stretch>
            <a:fillRect/>
          </a:stretch>
        </p:blipFill>
        <p:spPr>
          <a:xfrm>
            <a:off x="1473649" y="3877474"/>
            <a:ext cx="339450" cy="23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7"/>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Foundations of Production &amp; Design</a:t>
            </a:r>
            <a:endParaRPr sz="1800"/>
          </a:p>
          <a:p>
            <a:pPr indent="0" lvl="0" marL="0" rtl="0" algn="ctr">
              <a:spcBef>
                <a:spcPts val="0"/>
              </a:spcBef>
              <a:spcAft>
                <a:spcPts val="0"/>
              </a:spcAft>
              <a:buNone/>
            </a:pPr>
            <a:r>
              <a:t/>
            </a:r>
            <a:endParaRPr/>
          </a:p>
        </p:txBody>
      </p:sp>
      <p:sp>
        <p:nvSpPr>
          <p:cNvPr id="121" name="Google Shape;121;p27"/>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a:p>
          <a:p>
            <a:pPr indent="0" lvl="0" marL="0" rtl="0" algn="l">
              <a:spcBef>
                <a:spcPts val="0"/>
              </a:spcBef>
              <a:spcAft>
                <a:spcPts val="0"/>
              </a:spcAft>
              <a:buNone/>
            </a:pPr>
            <a:r>
              <a:rPr lang="en"/>
              <a:t>Youtube</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sz="1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2" name="Google Shape;122;p27"/>
          <p:cNvSpPr txBox="1"/>
          <p:nvPr>
            <p:ph idx="2" type="body"/>
          </p:nvPr>
        </p:nvSpPr>
        <p:spPr>
          <a:xfrm>
            <a:off x="4572000" y="78325"/>
            <a:ext cx="45720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900" u="sng"/>
              <a:t>Grading Policy</a:t>
            </a:r>
            <a:endParaRPr sz="2900" u="sng"/>
          </a:p>
          <a:p>
            <a:pPr indent="-336550" lvl="0" marL="457200" rtl="0" algn="l">
              <a:spcBef>
                <a:spcPts val="1600"/>
              </a:spcBef>
              <a:spcAft>
                <a:spcPts val="0"/>
              </a:spcAft>
              <a:buSzPts val="1700"/>
              <a:buFont typeface="Arial"/>
              <a:buChar char="●"/>
            </a:pPr>
            <a:r>
              <a:rPr lang="en" sz="1700">
                <a:latin typeface="Arial"/>
                <a:ea typeface="Arial"/>
                <a:cs typeface="Arial"/>
                <a:sym typeface="Arial"/>
              </a:rPr>
              <a:t>60%.  Formal Assessments </a:t>
            </a:r>
            <a:endParaRPr sz="1700">
              <a:latin typeface="Arial"/>
              <a:ea typeface="Arial"/>
              <a:cs typeface="Arial"/>
              <a:sym typeface="Arial"/>
            </a:endParaRPr>
          </a:p>
          <a:p>
            <a:pPr indent="0" lvl="0" marL="457200" rtl="0" algn="l">
              <a:spcBef>
                <a:spcPts val="1200"/>
              </a:spcBef>
              <a:spcAft>
                <a:spcPts val="0"/>
              </a:spcAft>
              <a:buNone/>
            </a:pPr>
            <a:r>
              <a:t/>
            </a:r>
            <a:endParaRPr sz="1700">
              <a:latin typeface="Arial"/>
              <a:ea typeface="Arial"/>
              <a:cs typeface="Arial"/>
              <a:sym typeface="Arial"/>
            </a:endParaRPr>
          </a:p>
          <a:p>
            <a:pPr indent="-336550" lvl="0" marL="457200" rtl="0" algn="l">
              <a:spcBef>
                <a:spcPts val="1200"/>
              </a:spcBef>
              <a:spcAft>
                <a:spcPts val="0"/>
              </a:spcAft>
              <a:buSzPts val="1700"/>
              <a:buFont typeface="Arial"/>
              <a:buChar char="●"/>
            </a:pPr>
            <a:r>
              <a:rPr lang="en" sz="1700">
                <a:latin typeface="Arial"/>
                <a:ea typeface="Arial"/>
                <a:cs typeface="Arial"/>
                <a:sym typeface="Arial"/>
              </a:rPr>
              <a:t>35%  Quiz, Classwork, Classroom management. </a:t>
            </a:r>
            <a:endParaRPr sz="1700">
              <a:latin typeface="Arial"/>
              <a:ea typeface="Arial"/>
              <a:cs typeface="Arial"/>
              <a:sym typeface="Arial"/>
            </a:endParaRPr>
          </a:p>
          <a:p>
            <a:pPr indent="0" lvl="0" marL="457200" rtl="0" algn="l">
              <a:spcBef>
                <a:spcPts val="1200"/>
              </a:spcBef>
              <a:spcAft>
                <a:spcPts val="0"/>
              </a:spcAft>
              <a:buNone/>
            </a:pPr>
            <a:r>
              <a:t/>
            </a:r>
            <a:endParaRPr sz="1700">
              <a:latin typeface="Arial"/>
              <a:ea typeface="Arial"/>
              <a:cs typeface="Arial"/>
              <a:sym typeface="Arial"/>
            </a:endParaRPr>
          </a:p>
          <a:p>
            <a:pPr indent="-336550" lvl="0" marL="457200" rtl="0" algn="l">
              <a:spcBef>
                <a:spcPts val="1200"/>
              </a:spcBef>
              <a:spcAft>
                <a:spcPts val="0"/>
              </a:spcAft>
              <a:buSzPts val="1700"/>
              <a:buFont typeface="Arial"/>
              <a:buChar char="●"/>
            </a:pPr>
            <a:r>
              <a:rPr lang="en" sz="1700">
                <a:latin typeface="Arial"/>
                <a:ea typeface="Arial"/>
                <a:cs typeface="Arial"/>
                <a:sym typeface="Arial"/>
              </a:rPr>
              <a:t>5%    Homework</a:t>
            </a:r>
            <a:endParaRPr sz="1700">
              <a:latin typeface="Arial"/>
              <a:ea typeface="Arial"/>
              <a:cs typeface="Arial"/>
              <a:sym typeface="Arial"/>
            </a:endParaRPr>
          </a:p>
          <a:p>
            <a:pPr indent="0" lvl="0" marL="0" rtl="0" algn="l">
              <a:spcBef>
                <a:spcPts val="1200"/>
              </a:spcBef>
              <a:spcAft>
                <a:spcPts val="0"/>
              </a:spcAft>
              <a:buNone/>
            </a:pPr>
            <a:r>
              <a:t/>
            </a:r>
            <a:endParaRPr sz="1400">
              <a:latin typeface="Arial"/>
              <a:ea typeface="Arial"/>
              <a:cs typeface="Arial"/>
              <a:sym typeface="Arial"/>
            </a:endParaRPr>
          </a:p>
          <a:p>
            <a:pPr indent="0" lvl="0" marL="457200" rtl="0" algn="l">
              <a:spcBef>
                <a:spcPts val="1200"/>
              </a:spcBef>
              <a:spcAft>
                <a:spcPts val="1600"/>
              </a:spcAft>
              <a:buNone/>
            </a:pPr>
            <a:r>
              <a:t/>
            </a:r>
            <a:endParaRPr sz="1400"/>
          </a:p>
        </p:txBody>
      </p:sp>
      <p:pic>
        <p:nvPicPr>
          <p:cNvPr id="123" name="Google Shape;123;p27"/>
          <p:cNvPicPr preferRelativeResize="0"/>
          <p:nvPr/>
        </p:nvPicPr>
        <p:blipFill>
          <a:blip r:embed="rId5">
            <a:alphaModFix/>
          </a:blip>
          <a:stretch>
            <a:fillRect/>
          </a:stretch>
        </p:blipFill>
        <p:spPr>
          <a:xfrm>
            <a:off x="1438574" y="3865799"/>
            <a:ext cx="339450" cy="23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Foundations of Production &amp; Design</a:t>
            </a:r>
            <a:endParaRPr sz="1800"/>
          </a:p>
          <a:p>
            <a:pPr indent="0" lvl="0" marL="0" rtl="0" algn="ctr">
              <a:spcBef>
                <a:spcPts val="0"/>
              </a:spcBef>
              <a:spcAft>
                <a:spcPts val="0"/>
              </a:spcAft>
              <a:buNone/>
            </a:pPr>
            <a:r>
              <a:t/>
            </a:r>
            <a:endParaRPr/>
          </a:p>
        </p:txBody>
      </p:sp>
      <p:sp>
        <p:nvSpPr>
          <p:cNvPr id="129" name="Google Shape;129;p28"/>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a:p>
          <a:p>
            <a:pPr indent="0" lvl="0" marL="0" rtl="0" algn="l">
              <a:spcBef>
                <a:spcPts val="0"/>
              </a:spcBef>
              <a:spcAft>
                <a:spcPts val="0"/>
              </a:spcAft>
              <a:buNone/>
            </a:pPr>
            <a:r>
              <a:rPr lang="en"/>
              <a:t>Youtube</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sz="1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0" name="Google Shape;130;p28"/>
          <p:cNvSpPr txBox="1"/>
          <p:nvPr>
            <p:ph idx="2" type="body"/>
          </p:nvPr>
        </p:nvSpPr>
        <p:spPr>
          <a:xfrm>
            <a:off x="4572000" y="78325"/>
            <a:ext cx="4572000" cy="4973400"/>
          </a:xfrm>
          <a:prstGeom prst="rect">
            <a:avLst/>
          </a:prstGeom>
        </p:spPr>
        <p:txBody>
          <a:bodyPr anchorCtr="0" anchor="ctr" bIns="91425" lIns="91425" spcFirstLastPara="1" rIns="91425" wrap="square" tIns="91425">
            <a:noAutofit/>
          </a:bodyPr>
          <a:lstStyle/>
          <a:p>
            <a:pPr indent="0" lvl="0" marL="457200" rtl="0" algn="l">
              <a:spcBef>
                <a:spcPts val="0"/>
              </a:spcBef>
              <a:spcAft>
                <a:spcPts val="0"/>
              </a:spcAft>
              <a:buNone/>
            </a:pPr>
            <a:r>
              <a:rPr lang="en" sz="2900" u="sng"/>
              <a:t>Classwork</a:t>
            </a:r>
            <a:endParaRPr sz="2900" u="sng"/>
          </a:p>
          <a:p>
            <a:pPr indent="-336550" lvl="0" marL="457200" rtl="0" algn="l">
              <a:spcBef>
                <a:spcPts val="1600"/>
              </a:spcBef>
              <a:spcAft>
                <a:spcPts val="0"/>
              </a:spcAft>
              <a:buSzPts val="1700"/>
              <a:buFont typeface="Arial"/>
              <a:buChar char="●"/>
            </a:pPr>
            <a:r>
              <a:rPr lang="en" sz="1700">
                <a:latin typeface="Arial"/>
                <a:ea typeface="Arial"/>
                <a:cs typeface="Arial"/>
                <a:sym typeface="Arial"/>
              </a:rPr>
              <a:t>Elements of Composition</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Photography</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Video Production - Final Cut Pro</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Public Service Announcement</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Graphic Design - Photoshop</a:t>
            </a:r>
            <a:endParaRPr sz="1700">
              <a:latin typeface="Arial"/>
              <a:ea typeface="Arial"/>
              <a:cs typeface="Arial"/>
              <a:sym typeface="Arial"/>
            </a:endParaRPr>
          </a:p>
          <a:p>
            <a:pPr indent="0" lvl="0" marL="914400" rtl="0" algn="l">
              <a:spcBef>
                <a:spcPts val="1200"/>
              </a:spcBef>
              <a:spcAft>
                <a:spcPts val="1600"/>
              </a:spcAft>
              <a:buNone/>
            </a:pPr>
            <a:r>
              <a:t/>
            </a:r>
            <a:endParaRPr sz="1400"/>
          </a:p>
        </p:txBody>
      </p:sp>
      <p:pic>
        <p:nvPicPr>
          <p:cNvPr id="131" name="Google Shape;131;p28"/>
          <p:cNvPicPr preferRelativeResize="0"/>
          <p:nvPr/>
        </p:nvPicPr>
        <p:blipFill>
          <a:blip r:embed="rId5">
            <a:alphaModFix/>
          </a:blip>
          <a:stretch>
            <a:fillRect/>
          </a:stretch>
        </p:blipFill>
        <p:spPr>
          <a:xfrm>
            <a:off x="1438574" y="3865799"/>
            <a:ext cx="339450" cy="236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